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5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9" r:id="rId6"/>
    <p:sldId id="260" r:id="rId7"/>
    <p:sldId id="265" r:id="rId8"/>
    <p:sldId id="268" r:id="rId9"/>
    <p:sldId id="276" r:id="rId10"/>
    <p:sldId id="277" r:id="rId11"/>
    <p:sldId id="275" r:id="rId12"/>
    <p:sldId id="278" r:id="rId13"/>
    <p:sldId id="289" r:id="rId14"/>
    <p:sldId id="293" r:id="rId15"/>
    <p:sldId id="279" r:id="rId16"/>
    <p:sldId id="290" r:id="rId17"/>
    <p:sldId id="294" r:id="rId18"/>
    <p:sldId id="280" r:id="rId19"/>
    <p:sldId id="291" r:id="rId20"/>
    <p:sldId id="295" r:id="rId21"/>
    <p:sldId id="281" r:id="rId22"/>
    <p:sldId id="292" r:id="rId23"/>
    <p:sldId id="297" r:id="rId24"/>
    <p:sldId id="298" r:id="rId25"/>
    <p:sldId id="258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770ED4-48BA-4AE0-9962-7B5BE34993BE}" v="635" dt="2025-02-19T23:42:32.764"/>
    <p1510:client id="{68949FB9-9F2B-16CC-C4BE-454ACCFE5738}" v="7" dt="2025-02-20T00:08:48.751"/>
  </p1510:revLst>
</p1510:revInfo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a Heryadi" userId="S::kia.heryadi@mefassociates.com::42cec774-f8b7-4250-bb89-d61a4d06c09a" providerId="AD" clId="Web-{B636B06A-B348-651A-4DD5-5C572AD3EC74}"/>
    <pc:docChg chg="modSld">
      <pc:chgData name="Kia Heryadi" userId="S::kia.heryadi@mefassociates.com::42cec774-f8b7-4250-bb89-d61a4d06c09a" providerId="AD" clId="Web-{B636B06A-B348-651A-4DD5-5C572AD3EC74}" dt="2025-02-13T17:48:40.038" v="67" actId="20577"/>
      <pc:docMkLst>
        <pc:docMk/>
      </pc:docMkLst>
      <pc:sldChg chg="modSp">
        <pc:chgData name="Kia Heryadi" userId="S::kia.heryadi@mefassociates.com::42cec774-f8b7-4250-bb89-d61a4d06c09a" providerId="AD" clId="Web-{B636B06A-B348-651A-4DD5-5C572AD3EC74}" dt="2025-02-13T17:48:40.038" v="67" actId="20577"/>
        <pc:sldMkLst>
          <pc:docMk/>
          <pc:sldMk cId="2578412898" sldId="265"/>
        </pc:sldMkLst>
        <pc:spChg chg="mod">
          <ac:chgData name="Kia Heryadi" userId="S::kia.heryadi@mefassociates.com::42cec774-f8b7-4250-bb89-d61a4d06c09a" providerId="AD" clId="Web-{B636B06A-B348-651A-4DD5-5C572AD3EC74}" dt="2025-02-13T17:45:29.204" v="7" actId="20577"/>
          <ac:spMkLst>
            <pc:docMk/>
            <pc:sldMk cId="2578412898" sldId="265"/>
            <ac:spMk id="12" creationId="{7582E1B9-FD15-A5EB-A460-98D24BB6736F}"/>
          </ac:spMkLst>
        </pc:spChg>
        <pc:spChg chg="mod">
          <ac:chgData name="Kia Heryadi" userId="S::kia.heryadi@mefassociates.com::42cec774-f8b7-4250-bb89-d61a4d06c09a" providerId="AD" clId="Web-{B636B06A-B348-651A-4DD5-5C572AD3EC74}" dt="2025-02-13T17:47:58.850" v="46" actId="20577"/>
          <ac:spMkLst>
            <pc:docMk/>
            <pc:sldMk cId="2578412898" sldId="265"/>
            <ac:spMk id="13" creationId="{53363459-469D-EC62-CE41-D12072249506}"/>
          </ac:spMkLst>
        </pc:spChg>
        <pc:spChg chg="mod">
          <ac:chgData name="Kia Heryadi" userId="S::kia.heryadi@mefassociates.com::42cec774-f8b7-4250-bb89-d61a4d06c09a" providerId="AD" clId="Web-{B636B06A-B348-651A-4DD5-5C572AD3EC74}" dt="2025-02-13T17:48:40.038" v="67" actId="20577"/>
          <ac:spMkLst>
            <pc:docMk/>
            <pc:sldMk cId="2578412898" sldId="265"/>
            <ac:spMk id="14" creationId="{7644A437-16B5-BC05-7DC4-49247576876C}"/>
          </ac:spMkLst>
        </pc:spChg>
      </pc:sldChg>
    </pc:docChg>
  </pc:docChgLst>
  <pc:docChgLst>
    <pc:chgData name="Kia Heryadi" userId="S::kia.heryadi@mefassociates.com::42cec774-f8b7-4250-bb89-d61a4d06c09a" providerId="AD" clId="Web-{68949FB9-9F2B-16CC-C4BE-454ACCFE5738}"/>
    <pc:docChg chg="modSld">
      <pc:chgData name="Kia Heryadi" userId="S::kia.heryadi@mefassociates.com::42cec774-f8b7-4250-bb89-d61a4d06c09a" providerId="AD" clId="Web-{68949FB9-9F2B-16CC-C4BE-454ACCFE5738}" dt="2025-02-20T00:08:48.501" v="5" actId="20577"/>
      <pc:docMkLst>
        <pc:docMk/>
      </pc:docMkLst>
      <pc:sldChg chg="modSp">
        <pc:chgData name="Kia Heryadi" userId="S::kia.heryadi@mefassociates.com::42cec774-f8b7-4250-bb89-d61a4d06c09a" providerId="AD" clId="Web-{68949FB9-9F2B-16CC-C4BE-454ACCFE5738}" dt="2025-02-20T00:08:48.501" v="5" actId="20577"/>
        <pc:sldMkLst>
          <pc:docMk/>
          <pc:sldMk cId="2578412898" sldId="265"/>
        </pc:sldMkLst>
        <pc:spChg chg="mod">
          <ac:chgData name="Kia Heryadi" userId="S::kia.heryadi@mefassociates.com::42cec774-f8b7-4250-bb89-d61a4d06c09a" providerId="AD" clId="Web-{68949FB9-9F2B-16CC-C4BE-454ACCFE5738}" dt="2025-02-20T00:08:48.501" v="5" actId="20577"/>
          <ac:spMkLst>
            <pc:docMk/>
            <pc:sldMk cId="2578412898" sldId="265"/>
            <ac:spMk id="14" creationId="{7644A437-16B5-BC05-7DC4-49247576876C}"/>
          </ac:spMkLst>
        </pc:spChg>
      </pc:sldChg>
      <pc:sldChg chg="modSp">
        <pc:chgData name="Kia Heryadi" userId="S::kia.heryadi@mefassociates.com::42cec774-f8b7-4250-bb89-d61a4d06c09a" providerId="AD" clId="Web-{68949FB9-9F2B-16CC-C4BE-454ACCFE5738}" dt="2025-02-20T00:08:07.844" v="0" actId="1076"/>
        <pc:sldMkLst>
          <pc:docMk/>
          <pc:sldMk cId="1243354610" sldId="294"/>
        </pc:sldMkLst>
        <pc:spChg chg="mod">
          <ac:chgData name="Kia Heryadi" userId="S::kia.heryadi@mefassociates.com::42cec774-f8b7-4250-bb89-d61a4d06c09a" providerId="AD" clId="Web-{68949FB9-9F2B-16CC-C4BE-454ACCFE5738}" dt="2025-02-20T00:08:07.844" v="0" actId="1076"/>
          <ac:spMkLst>
            <pc:docMk/>
            <pc:sldMk cId="1243354610" sldId="294"/>
            <ac:spMk id="12" creationId="{5C40AB5C-61E0-96D4-EF2C-527D4E4B2413}"/>
          </ac:spMkLst>
        </pc:spChg>
      </pc:sldChg>
    </pc:docChg>
  </pc:docChgLst>
  <pc:docChgLst>
    <pc:chgData name="Kia Heryadi" userId="42cec774-f8b7-4250-bb89-d61a4d06c09a" providerId="ADAL" clId="{29D34F36-50E1-4E99-B1D6-1199E1B32FE3}"/>
    <pc:docChg chg="modSld">
      <pc:chgData name="Kia Heryadi" userId="42cec774-f8b7-4250-bb89-d61a4d06c09a" providerId="ADAL" clId="{29D34F36-50E1-4E99-B1D6-1199E1B32FE3}" dt="2025-02-13T17:32:52.682" v="79" actId="20577"/>
      <pc:docMkLst>
        <pc:docMk/>
      </pc:docMkLst>
      <pc:sldChg chg="modSp">
        <pc:chgData name="Kia Heryadi" userId="42cec774-f8b7-4250-bb89-d61a4d06c09a" providerId="ADAL" clId="{29D34F36-50E1-4E99-B1D6-1199E1B32FE3}" dt="2025-02-13T17:32:52.682" v="79" actId="20577"/>
        <pc:sldMkLst>
          <pc:docMk/>
          <pc:sldMk cId="3265156037" sldId="259"/>
        </pc:sldMkLst>
        <pc:graphicFrameChg chg="mod">
          <ac:chgData name="Kia Heryadi" userId="42cec774-f8b7-4250-bb89-d61a4d06c09a" providerId="ADAL" clId="{29D34F36-50E1-4E99-B1D6-1199E1B32FE3}" dt="2025-02-13T17:32:52.682" v="79" actId="20577"/>
          <ac:graphicFrameMkLst>
            <pc:docMk/>
            <pc:sldMk cId="3265156037" sldId="259"/>
            <ac:graphicFrameMk id="6" creationId="{DFBD6306-DF94-05EC-3307-6D927CB9FDE1}"/>
          </ac:graphicFrameMkLst>
        </pc:graphicFrameChg>
      </pc:sldChg>
    </pc:docChg>
  </pc:docChgLst>
  <pc:docChgLst>
    <pc:chgData name="Kia Heryadi" userId="42cec774-f8b7-4250-bb89-d61a4d06c09a" providerId="ADAL" clId="{0B770ED4-48BA-4AE0-9962-7B5BE34993BE}"/>
    <pc:docChg chg="undo redo custSel addSld delSld modSld sldOrd">
      <pc:chgData name="Kia Heryadi" userId="42cec774-f8b7-4250-bb89-d61a4d06c09a" providerId="ADAL" clId="{0B770ED4-48BA-4AE0-9962-7B5BE34993BE}" dt="2025-02-20T00:03:34.022" v="14719" actId="20577"/>
      <pc:docMkLst>
        <pc:docMk/>
      </pc:docMkLst>
      <pc:sldChg chg="modSp mod">
        <pc:chgData name="Kia Heryadi" userId="42cec774-f8b7-4250-bb89-d61a4d06c09a" providerId="ADAL" clId="{0B770ED4-48BA-4AE0-9962-7B5BE34993BE}" dt="2025-02-19T23:42:01.842" v="14678" actId="20577"/>
        <pc:sldMkLst>
          <pc:docMk/>
          <pc:sldMk cId="2774864076" sldId="256"/>
        </pc:sldMkLst>
        <pc:spChg chg="mod">
          <ac:chgData name="Kia Heryadi" userId="42cec774-f8b7-4250-bb89-d61a4d06c09a" providerId="ADAL" clId="{0B770ED4-48BA-4AE0-9962-7B5BE34993BE}" dt="2025-02-19T23:42:01.842" v="14678" actId="20577"/>
          <ac:spMkLst>
            <pc:docMk/>
            <pc:sldMk cId="2774864076" sldId="256"/>
            <ac:spMk id="3" creationId="{77595EF0-79FE-9AC8-1372-95765571E92E}"/>
          </ac:spMkLst>
        </pc:spChg>
      </pc:sldChg>
      <pc:sldChg chg="modSp add del mod ord">
        <pc:chgData name="Kia Heryadi" userId="42cec774-f8b7-4250-bb89-d61a4d06c09a" providerId="ADAL" clId="{0B770ED4-48BA-4AE0-9962-7B5BE34993BE}" dt="2025-02-19T23:32:10.480" v="13964" actId="47"/>
        <pc:sldMkLst>
          <pc:docMk/>
          <pc:sldMk cId="3877898675" sldId="257"/>
        </pc:sldMkLst>
        <pc:spChg chg="mod">
          <ac:chgData name="Kia Heryadi" userId="42cec774-f8b7-4250-bb89-d61a4d06c09a" providerId="ADAL" clId="{0B770ED4-48BA-4AE0-9962-7B5BE34993BE}" dt="2025-02-19T23:31:00.547" v="13924" actId="20577"/>
          <ac:spMkLst>
            <pc:docMk/>
            <pc:sldMk cId="3877898675" sldId="257"/>
            <ac:spMk id="2" creationId="{40CEAA90-769E-1A05-0A34-D7E418EE28EC}"/>
          </ac:spMkLst>
        </pc:spChg>
      </pc:sldChg>
      <pc:sldChg chg="modSp mod ord">
        <pc:chgData name="Kia Heryadi" userId="42cec774-f8b7-4250-bb89-d61a4d06c09a" providerId="ADAL" clId="{0B770ED4-48BA-4AE0-9962-7B5BE34993BE}" dt="2025-02-19T23:31:58.627" v="13963" actId="255"/>
        <pc:sldMkLst>
          <pc:docMk/>
          <pc:sldMk cId="2923452376" sldId="258"/>
        </pc:sldMkLst>
        <pc:spChg chg="mod">
          <ac:chgData name="Kia Heryadi" userId="42cec774-f8b7-4250-bb89-d61a4d06c09a" providerId="ADAL" clId="{0B770ED4-48BA-4AE0-9962-7B5BE34993BE}" dt="2025-02-19T23:31:17.961" v="13937" actId="255"/>
          <ac:spMkLst>
            <pc:docMk/>
            <pc:sldMk cId="2923452376" sldId="258"/>
            <ac:spMk id="2" creationId="{56C2DF71-9C4B-2BA7-FE2D-11C5749B9DBF}"/>
          </ac:spMkLst>
        </pc:spChg>
        <pc:spChg chg="mod">
          <ac:chgData name="Kia Heryadi" userId="42cec774-f8b7-4250-bb89-d61a4d06c09a" providerId="ADAL" clId="{0B770ED4-48BA-4AE0-9962-7B5BE34993BE}" dt="2025-02-19T23:31:58.627" v="13963" actId="255"/>
          <ac:spMkLst>
            <pc:docMk/>
            <pc:sldMk cId="2923452376" sldId="258"/>
            <ac:spMk id="4" creationId="{2CC8299E-6D7D-233A-F972-9BB2EF9C23A6}"/>
          </ac:spMkLst>
        </pc:spChg>
      </pc:sldChg>
      <pc:sldChg chg="modSp">
        <pc:chgData name="Kia Heryadi" userId="42cec774-f8b7-4250-bb89-d61a4d06c09a" providerId="ADAL" clId="{0B770ED4-48BA-4AE0-9962-7B5BE34993BE}" dt="2025-02-18T00:10:21.953" v="6433" actId="20577"/>
        <pc:sldMkLst>
          <pc:docMk/>
          <pc:sldMk cId="3265156037" sldId="259"/>
        </pc:sldMkLst>
        <pc:graphicFrameChg chg="mod">
          <ac:chgData name="Kia Heryadi" userId="42cec774-f8b7-4250-bb89-d61a4d06c09a" providerId="ADAL" clId="{0B770ED4-48BA-4AE0-9962-7B5BE34993BE}" dt="2025-02-18T00:10:21.953" v="6433" actId="20577"/>
          <ac:graphicFrameMkLst>
            <pc:docMk/>
            <pc:sldMk cId="3265156037" sldId="259"/>
            <ac:graphicFrameMk id="6" creationId="{DFBD6306-DF94-05EC-3307-6D927CB9FDE1}"/>
          </ac:graphicFrameMkLst>
        </pc:graphicFrameChg>
      </pc:sldChg>
      <pc:sldChg chg="addSp delSp modSp mod">
        <pc:chgData name="Kia Heryadi" userId="42cec774-f8b7-4250-bb89-d61a4d06c09a" providerId="ADAL" clId="{0B770ED4-48BA-4AE0-9962-7B5BE34993BE}" dt="2025-02-19T23:42:32.763" v="14711" actId="1036"/>
        <pc:sldMkLst>
          <pc:docMk/>
          <pc:sldMk cId="582565320" sldId="260"/>
        </pc:sldMkLst>
        <pc:spChg chg="mod">
          <ac:chgData name="Kia Heryadi" userId="42cec774-f8b7-4250-bb89-d61a4d06c09a" providerId="ADAL" clId="{0B770ED4-48BA-4AE0-9962-7B5BE34993BE}" dt="2025-02-19T23:42:32.763" v="14711" actId="1036"/>
          <ac:spMkLst>
            <pc:docMk/>
            <pc:sldMk cId="582565320" sldId="260"/>
            <ac:spMk id="3" creationId="{EBB4D6B0-EB79-2ACB-DFA6-381B075F48CC}"/>
          </ac:spMkLst>
        </pc:spChg>
        <pc:spChg chg="mod">
          <ac:chgData name="Kia Heryadi" userId="42cec774-f8b7-4250-bb89-d61a4d06c09a" providerId="ADAL" clId="{0B770ED4-48BA-4AE0-9962-7B5BE34993BE}" dt="2025-02-19T23:42:32.763" v="14711" actId="1036"/>
          <ac:spMkLst>
            <pc:docMk/>
            <pc:sldMk cId="582565320" sldId="260"/>
            <ac:spMk id="8" creationId="{D9C3BB4F-6708-A66B-311E-231DBB4787AB}"/>
          </ac:spMkLst>
        </pc:spChg>
        <pc:spChg chg="mod">
          <ac:chgData name="Kia Heryadi" userId="42cec774-f8b7-4250-bb89-d61a4d06c09a" providerId="ADAL" clId="{0B770ED4-48BA-4AE0-9962-7B5BE34993BE}" dt="2025-02-19T23:42:24.193" v="14699" actId="1035"/>
          <ac:spMkLst>
            <pc:docMk/>
            <pc:sldMk cId="582565320" sldId="260"/>
            <ac:spMk id="9" creationId="{76972764-14DF-10A7-8CCB-2701772CC398}"/>
          </ac:spMkLst>
        </pc:spChg>
        <pc:spChg chg="mod">
          <ac:chgData name="Kia Heryadi" userId="42cec774-f8b7-4250-bb89-d61a4d06c09a" providerId="ADAL" clId="{0B770ED4-48BA-4AE0-9962-7B5BE34993BE}" dt="2025-02-19T23:42:24.193" v="14699" actId="1035"/>
          <ac:spMkLst>
            <pc:docMk/>
            <pc:sldMk cId="582565320" sldId="260"/>
            <ac:spMk id="11" creationId="{2C6A67A6-67D2-82FB-F837-705689A902FB}"/>
          </ac:spMkLst>
        </pc:spChg>
        <pc:spChg chg="mod">
          <ac:chgData name="Kia Heryadi" userId="42cec774-f8b7-4250-bb89-d61a4d06c09a" providerId="ADAL" clId="{0B770ED4-48BA-4AE0-9962-7B5BE34993BE}" dt="2025-02-19T23:42:32.763" v="14711" actId="1036"/>
          <ac:spMkLst>
            <pc:docMk/>
            <pc:sldMk cId="582565320" sldId="260"/>
            <ac:spMk id="12" creationId="{87F60E94-5F6D-F6D2-817B-79965C907D9D}"/>
          </ac:spMkLst>
        </pc:spChg>
        <pc:spChg chg="mod">
          <ac:chgData name="Kia Heryadi" userId="42cec774-f8b7-4250-bb89-d61a4d06c09a" providerId="ADAL" clId="{0B770ED4-48BA-4AE0-9962-7B5BE34993BE}" dt="2025-02-19T23:42:32.763" v="14711" actId="1036"/>
          <ac:spMkLst>
            <pc:docMk/>
            <pc:sldMk cId="582565320" sldId="260"/>
            <ac:spMk id="14" creationId="{6FB31F75-D14F-F382-9413-697B8D223AB8}"/>
          </ac:spMkLst>
        </pc:spChg>
        <pc:spChg chg="mod">
          <ac:chgData name="Kia Heryadi" userId="42cec774-f8b7-4250-bb89-d61a4d06c09a" providerId="ADAL" clId="{0B770ED4-48BA-4AE0-9962-7B5BE34993BE}" dt="2025-02-19T23:42:24.193" v="14699" actId="1035"/>
          <ac:spMkLst>
            <pc:docMk/>
            <pc:sldMk cId="582565320" sldId="260"/>
            <ac:spMk id="15" creationId="{D3E08E8E-92F2-E0A4-B60F-318A53DB5343}"/>
          </ac:spMkLst>
        </pc:spChg>
        <pc:spChg chg="mod">
          <ac:chgData name="Kia Heryadi" userId="42cec774-f8b7-4250-bb89-d61a4d06c09a" providerId="ADAL" clId="{0B770ED4-48BA-4AE0-9962-7B5BE34993BE}" dt="2025-02-19T23:42:24.193" v="14699" actId="1035"/>
          <ac:spMkLst>
            <pc:docMk/>
            <pc:sldMk cId="582565320" sldId="260"/>
            <ac:spMk id="17" creationId="{72FD3D48-6609-E922-2FD4-AAA256C6670C}"/>
          </ac:spMkLst>
        </pc:spChg>
        <pc:picChg chg="add mod">
          <ac:chgData name="Kia Heryadi" userId="42cec774-f8b7-4250-bb89-d61a4d06c09a" providerId="ADAL" clId="{0B770ED4-48BA-4AE0-9962-7B5BE34993BE}" dt="2025-02-19T23:42:32.763" v="14711" actId="1036"/>
          <ac:picMkLst>
            <pc:docMk/>
            <pc:sldMk cId="582565320" sldId="260"/>
            <ac:picMk id="1026" creationId="{A05AD2EB-F277-0466-2975-A9CBD20D1B41}"/>
          </ac:picMkLst>
        </pc:picChg>
        <pc:picChg chg="add mod">
          <ac:chgData name="Kia Heryadi" userId="42cec774-f8b7-4250-bb89-d61a4d06c09a" providerId="ADAL" clId="{0B770ED4-48BA-4AE0-9962-7B5BE34993BE}" dt="2025-02-19T23:42:32.763" v="14711" actId="1036"/>
          <ac:picMkLst>
            <pc:docMk/>
            <pc:sldMk cId="582565320" sldId="260"/>
            <ac:picMk id="1028" creationId="{6897384D-EEE4-D80A-A053-8F4D9EBE7DB2}"/>
          </ac:picMkLst>
        </pc:picChg>
        <pc:picChg chg="add mod">
          <ac:chgData name="Kia Heryadi" userId="42cec774-f8b7-4250-bb89-d61a4d06c09a" providerId="ADAL" clId="{0B770ED4-48BA-4AE0-9962-7B5BE34993BE}" dt="2025-02-19T23:42:24.193" v="14699" actId="1035"/>
          <ac:picMkLst>
            <pc:docMk/>
            <pc:sldMk cId="582565320" sldId="260"/>
            <ac:picMk id="1030" creationId="{21617295-8247-9F62-69C1-F7193DCD9027}"/>
          </ac:picMkLst>
        </pc:picChg>
        <pc:picChg chg="add mod">
          <ac:chgData name="Kia Heryadi" userId="42cec774-f8b7-4250-bb89-d61a4d06c09a" providerId="ADAL" clId="{0B770ED4-48BA-4AE0-9962-7B5BE34993BE}" dt="2025-02-19T23:42:24.193" v="14699" actId="1035"/>
          <ac:picMkLst>
            <pc:docMk/>
            <pc:sldMk cId="582565320" sldId="260"/>
            <ac:picMk id="1032" creationId="{614D028C-625E-C58A-A5EB-55886C66316B}"/>
          </ac:picMkLst>
        </pc:picChg>
      </pc:sldChg>
      <pc:sldChg chg="modSp del mod">
        <pc:chgData name="Kia Heryadi" userId="42cec774-f8b7-4250-bb89-d61a4d06c09a" providerId="ADAL" clId="{0B770ED4-48BA-4AE0-9962-7B5BE34993BE}" dt="2025-02-13T23:55:17.886" v="724" actId="47"/>
        <pc:sldMkLst>
          <pc:docMk/>
          <pc:sldMk cId="508886716" sldId="267"/>
        </pc:sldMkLst>
      </pc:sldChg>
      <pc:sldChg chg="modSp mod ord">
        <pc:chgData name="Kia Heryadi" userId="42cec774-f8b7-4250-bb89-d61a4d06c09a" providerId="ADAL" clId="{0B770ED4-48BA-4AE0-9962-7B5BE34993BE}" dt="2025-02-20T00:03:34.022" v="14719" actId="20577"/>
        <pc:sldMkLst>
          <pc:docMk/>
          <pc:sldMk cId="1971386955" sldId="268"/>
        </pc:sldMkLst>
        <pc:spChg chg="mod">
          <ac:chgData name="Kia Heryadi" userId="42cec774-f8b7-4250-bb89-d61a4d06c09a" providerId="ADAL" clId="{0B770ED4-48BA-4AE0-9962-7B5BE34993BE}" dt="2025-02-20T00:03:34.022" v="14719" actId="20577"/>
          <ac:spMkLst>
            <pc:docMk/>
            <pc:sldMk cId="1971386955" sldId="268"/>
            <ac:spMk id="2" creationId="{F2D5140D-9E48-7F8D-556C-D2030FFF44E4}"/>
          </ac:spMkLst>
        </pc:spChg>
        <pc:spChg chg="mod">
          <ac:chgData name="Kia Heryadi" userId="42cec774-f8b7-4250-bb89-d61a4d06c09a" providerId="ADAL" clId="{0B770ED4-48BA-4AE0-9962-7B5BE34993BE}" dt="2025-02-13T23:55:12.537" v="723" actId="27636"/>
          <ac:spMkLst>
            <pc:docMk/>
            <pc:sldMk cId="1971386955" sldId="268"/>
            <ac:spMk id="4" creationId="{61AA8B21-A9F0-F49A-2821-DB2EEB60E797}"/>
          </ac:spMkLst>
        </pc:spChg>
      </pc:sldChg>
      <pc:sldChg chg="addSp delSp modSp del mod ord">
        <pc:chgData name="Kia Heryadi" userId="42cec774-f8b7-4250-bb89-d61a4d06c09a" providerId="ADAL" clId="{0B770ED4-48BA-4AE0-9962-7B5BE34993BE}" dt="2025-02-18T16:26:33.209" v="11741" actId="47"/>
        <pc:sldMkLst>
          <pc:docMk/>
          <pc:sldMk cId="1187661642" sldId="269"/>
        </pc:sldMkLst>
      </pc:sldChg>
      <pc:sldChg chg="addSp delSp modSp mod">
        <pc:chgData name="Kia Heryadi" userId="42cec774-f8b7-4250-bb89-d61a4d06c09a" providerId="ADAL" clId="{0B770ED4-48BA-4AE0-9962-7B5BE34993BE}" dt="2025-02-19T23:37:33.466" v="14649" actId="20577"/>
        <pc:sldMkLst>
          <pc:docMk/>
          <pc:sldMk cId="3489664026" sldId="270"/>
        </pc:sldMkLst>
        <pc:spChg chg="del">
          <ac:chgData name="Kia Heryadi" userId="42cec774-f8b7-4250-bb89-d61a4d06c09a" providerId="ADAL" clId="{0B770ED4-48BA-4AE0-9962-7B5BE34993BE}" dt="2025-02-19T23:32:45.013" v="13966" actId="478"/>
          <ac:spMkLst>
            <pc:docMk/>
            <pc:sldMk cId="3489664026" sldId="270"/>
            <ac:spMk id="4" creationId="{40489385-812F-FB0C-7E92-D4786B7C3175}"/>
          </ac:spMkLst>
        </pc:spChg>
        <pc:spChg chg="add mod">
          <ac:chgData name="Kia Heryadi" userId="42cec774-f8b7-4250-bb89-d61a4d06c09a" providerId="ADAL" clId="{0B770ED4-48BA-4AE0-9962-7B5BE34993BE}" dt="2025-02-19T23:36:08.175" v="14367" actId="1035"/>
          <ac:spMkLst>
            <pc:docMk/>
            <pc:sldMk cId="3489664026" sldId="270"/>
            <ac:spMk id="5" creationId="{A37E65C6-9370-6BA7-93F4-B8F1FF6AD95A}"/>
          </ac:spMkLst>
        </pc:spChg>
        <pc:spChg chg="add mod">
          <ac:chgData name="Kia Heryadi" userId="42cec774-f8b7-4250-bb89-d61a4d06c09a" providerId="ADAL" clId="{0B770ED4-48BA-4AE0-9962-7B5BE34993BE}" dt="2025-02-19T23:36:02.108" v="14353" actId="1035"/>
          <ac:spMkLst>
            <pc:docMk/>
            <pc:sldMk cId="3489664026" sldId="270"/>
            <ac:spMk id="6" creationId="{63CE45BF-6F0B-B7D5-9901-82DEB23DEE8A}"/>
          </ac:spMkLst>
        </pc:spChg>
        <pc:spChg chg="add del mod">
          <ac:chgData name="Kia Heryadi" userId="42cec774-f8b7-4250-bb89-d61a4d06c09a" providerId="ADAL" clId="{0B770ED4-48BA-4AE0-9962-7B5BE34993BE}" dt="2025-02-19T23:36:40.360" v="14540" actId="478"/>
          <ac:spMkLst>
            <pc:docMk/>
            <pc:sldMk cId="3489664026" sldId="270"/>
            <ac:spMk id="7" creationId="{A2DD2FB7-1D21-E072-A85B-B10BFB3F4A52}"/>
          </ac:spMkLst>
        </pc:spChg>
        <pc:spChg chg="add del mod">
          <ac:chgData name="Kia Heryadi" userId="42cec774-f8b7-4250-bb89-d61a4d06c09a" providerId="ADAL" clId="{0B770ED4-48BA-4AE0-9962-7B5BE34993BE}" dt="2025-02-19T23:36:45.806" v="14541" actId="478"/>
          <ac:spMkLst>
            <pc:docMk/>
            <pc:sldMk cId="3489664026" sldId="270"/>
            <ac:spMk id="8" creationId="{477AD23B-E33A-B102-D829-B87BBFC71783}"/>
          </ac:spMkLst>
        </pc:spChg>
        <pc:spChg chg="add mod">
          <ac:chgData name="Kia Heryadi" userId="42cec774-f8b7-4250-bb89-d61a4d06c09a" providerId="ADAL" clId="{0B770ED4-48BA-4AE0-9962-7B5BE34993BE}" dt="2025-02-19T23:37:16.595" v="14631" actId="20577"/>
          <ac:spMkLst>
            <pc:docMk/>
            <pc:sldMk cId="3489664026" sldId="270"/>
            <ac:spMk id="11" creationId="{571A24C4-18CB-76A1-EA4F-2F78947E6842}"/>
          </ac:spMkLst>
        </pc:spChg>
        <pc:spChg chg="add mod">
          <ac:chgData name="Kia Heryadi" userId="42cec774-f8b7-4250-bb89-d61a4d06c09a" providerId="ADAL" clId="{0B770ED4-48BA-4AE0-9962-7B5BE34993BE}" dt="2025-02-19T23:37:33.466" v="14649" actId="20577"/>
          <ac:spMkLst>
            <pc:docMk/>
            <pc:sldMk cId="3489664026" sldId="270"/>
            <ac:spMk id="12" creationId="{BA26F9D6-065F-6E9B-D12A-0903E207AF76}"/>
          </ac:spMkLst>
        </pc:spChg>
        <pc:picChg chg="add mod">
          <ac:chgData name="Kia Heryadi" userId="42cec774-f8b7-4250-bb89-d61a4d06c09a" providerId="ADAL" clId="{0B770ED4-48BA-4AE0-9962-7B5BE34993BE}" dt="2025-02-19T23:35:24.379" v="14279" actId="1038"/>
          <ac:picMkLst>
            <pc:docMk/>
            <pc:sldMk cId="3489664026" sldId="270"/>
            <ac:picMk id="9" creationId="{813BE3A3-7EAA-AE0C-2B6A-D63623B988C9}"/>
          </ac:picMkLst>
        </pc:picChg>
        <pc:picChg chg="add mod">
          <ac:chgData name="Kia Heryadi" userId="42cec774-f8b7-4250-bb89-d61a4d06c09a" providerId="ADAL" clId="{0B770ED4-48BA-4AE0-9962-7B5BE34993BE}" dt="2025-02-19T23:36:37.016" v="14539" actId="1035"/>
          <ac:picMkLst>
            <pc:docMk/>
            <pc:sldMk cId="3489664026" sldId="270"/>
            <ac:picMk id="10" creationId="{C1676A29-037D-9560-FBBE-0FEAF19E50BD}"/>
          </ac:picMkLst>
        </pc:picChg>
      </pc:sldChg>
      <pc:sldChg chg="modSp del mod">
        <pc:chgData name="Kia Heryadi" userId="42cec774-f8b7-4250-bb89-d61a4d06c09a" providerId="ADAL" clId="{0B770ED4-48BA-4AE0-9962-7B5BE34993BE}" dt="2025-02-18T22:40:42.708" v="12930" actId="47"/>
        <pc:sldMkLst>
          <pc:docMk/>
          <pc:sldMk cId="4129141574" sldId="272"/>
        </pc:sldMkLst>
      </pc:sldChg>
      <pc:sldChg chg="add del">
        <pc:chgData name="Kia Heryadi" userId="42cec774-f8b7-4250-bb89-d61a4d06c09a" providerId="ADAL" clId="{0B770ED4-48BA-4AE0-9962-7B5BE34993BE}" dt="2025-02-19T23:37:45.982" v="14650" actId="47"/>
        <pc:sldMkLst>
          <pc:docMk/>
          <pc:sldMk cId="3570082665" sldId="273"/>
        </pc:sldMkLst>
      </pc:sldChg>
      <pc:sldChg chg="addSp delSp modSp mod ord">
        <pc:chgData name="Kia Heryadi" userId="42cec774-f8b7-4250-bb89-d61a4d06c09a" providerId="ADAL" clId="{0B770ED4-48BA-4AE0-9962-7B5BE34993BE}" dt="2025-02-14T19:50:18.447" v="2256"/>
        <pc:sldMkLst>
          <pc:docMk/>
          <pc:sldMk cId="1622694676" sldId="275"/>
        </pc:sldMkLst>
        <pc:spChg chg="mod">
          <ac:chgData name="Kia Heryadi" userId="42cec774-f8b7-4250-bb89-d61a4d06c09a" providerId="ADAL" clId="{0B770ED4-48BA-4AE0-9962-7B5BE34993BE}" dt="2025-02-14T19:18:46.550" v="1971" actId="1035"/>
          <ac:spMkLst>
            <pc:docMk/>
            <pc:sldMk cId="1622694676" sldId="275"/>
            <ac:spMk id="4" creationId="{30234A90-3F67-1B10-57A2-09D882D15427}"/>
          </ac:spMkLst>
        </pc:spChg>
        <pc:graphicFrameChg chg="add mod ord modGraphic">
          <ac:chgData name="Kia Heryadi" userId="42cec774-f8b7-4250-bb89-d61a4d06c09a" providerId="ADAL" clId="{0B770ED4-48BA-4AE0-9962-7B5BE34993BE}" dt="2025-02-14T19:50:18.447" v="2256"/>
          <ac:graphicFrameMkLst>
            <pc:docMk/>
            <pc:sldMk cId="1622694676" sldId="275"/>
            <ac:graphicFrameMk id="5" creationId="{53474C7C-4FB6-2839-D0FB-5ED5890EF9D5}"/>
          </ac:graphicFrameMkLst>
        </pc:graphicFrameChg>
      </pc:sldChg>
      <pc:sldChg chg="modSp add mod">
        <pc:chgData name="Kia Heryadi" userId="42cec774-f8b7-4250-bb89-d61a4d06c09a" providerId="ADAL" clId="{0B770ED4-48BA-4AE0-9962-7B5BE34993BE}" dt="2025-02-14T18:15:03.877" v="751" actId="27636"/>
        <pc:sldMkLst>
          <pc:docMk/>
          <pc:sldMk cId="110352794" sldId="276"/>
        </pc:sldMkLst>
        <pc:spChg chg="mod">
          <ac:chgData name="Kia Heryadi" userId="42cec774-f8b7-4250-bb89-d61a4d06c09a" providerId="ADAL" clId="{0B770ED4-48BA-4AE0-9962-7B5BE34993BE}" dt="2025-02-14T18:14:19.305" v="737" actId="20577"/>
          <ac:spMkLst>
            <pc:docMk/>
            <pc:sldMk cId="110352794" sldId="276"/>
            <ac:spMk id="2" creationId="{29ECA0C7-64E0-7E76-5989-68F7B74149C1}"/>
          </ac:spMkLst>
        </pc:spChg>
        <pc:spChg chg="mod">
          <ac:chgData name="Kia Heryadi" userId="42cec774-f8b7-4250-bb89-d61a4d06c09a" providerId="ADAL" clId="{0B770ED4-48BA-4AE0-9962-7B5BE34993BE}" dt="2025-02-14T18:15:03.877" v="751" actId="27636"/>
          <ac:spMkLst>
            <pc:docMk/>
            <pc:sldMk cId="110352794" sldId="276"/>
            <ac:spMk id="4" creationId="{6ED1782E-1E85-BB2A-3821-A4E945AA568F}"/>
          </ac:spMkLst>
        </pc:spChg>
      </pc:sldChg>
      <pc:sldChg chg="modSp add mod">
        <pc:chgData name="Kia Heryadi" userId="42cec774-f8b7-4250-bb89-d61a4d06c09a" providerId="ADAL" clId="{0B770ED4-48BA-4AE0-9962-7B5BE34993BE}" dt="2025-02-14T18:58:50.286" v="1468" actId="20577"/>
        <pc:sldMkLst>
          <pc:docMk/>
          <pc:sldMk cId="2797139008" sldId="277"/>
        </pc:sldMkLst>
        <pc:spChg chg="mod">
          <ac:chgData name="Kia Heryadi" userId="42cec774-f8b7-4250-bb89-d61a4d06c09a" providerId="ADAL" clId="{0B770ED4-48BA-4AE0-9962-7B5BE34993BE}" dt="2025-02-14T18:16:45.336" v="801" actId="20577"/>
          <ac:spMkLst>
            <pc:docMk/>
            <pc:sldMk cId="2797139008" sldId="277"/>
            <ac:spMk id="12" creationId="{6AB8E67E-A4E6-4891-921F-D2A4586702A1}"/>
          </ac:spMkLst>
        </pc:spChg>
        <pc:spChg chg="mod">
          <ac:chgData name="Kia Heryadi" userId="42cec774-f8b7-4250-bb89-d61a4d06c09a" providerId="ADAL" clId="{0B770ED4-48BA-4AE0-9962-7B5BE34993BE}" dt="2025-02-14T18:55:18.708" v="1237" actId="27636"/>
          <ac:spMkLst>
            <pc:docMk/>
            <pc:sldMk cId="2797139008" sldId="277"/>
            <ac:spMk id="13" creationId="{16371B60-4A7E-CAFF-3A01-CBB5E998AC28}"/>
          </ac:spMkLst>
        </pc:spChg>
        <pc:spChg chg="mod">
          <ac:chgData name="Kia Heryadi" userId="42cec774-f8b7-4250-bb89-d61a4d06c09a" providerId="ADAL" clId="{0B770ED4-48BA-4AE0-9962-7B5BE34993BE}" dt="2025-02-14T18:58:50.286" v="1468" actId="20577"/>
          <ac:spMkLst>
            <pc:docMk/>
            <pc:sldMk cId="2797139008" sldId="277"/>
            <ac:spMk id="14" creationId="{178EE16C-E3FD-8285-B9C5-C67B9B782582}"/>
          </ac:spMkLst>
        </pc:spChg>
      </pc:sldChg>
      <pc:sldChg chg="addSp delSp modSp add mod ord">
        <pc:chgData name="Kia Heryadi" userId="42cec774-f8b7-4250-bb89-d61a4d06c09a" providerId="ADAL" clId="{0B770ED4-48BA-4AE0-9962-7B5BE34993BE}" dt="2025-02-17T21:11:38.222" v="3433" actId="20577"/>
        <pc:sldMkLst>
          <pc:docMk/>
          <pc:sldMk cId="1053280867" sldId="278"/>
        </pc:sldMkLst>
        <pc:spChg chg="mod">
          <ac:chgData name="Kia Heryadi" userId="42cec774-f8b7-4250-bb89-d61a4d06c09a" providerId="ADAL" clId="{0B770ED4-48BA-4AE0-9962-7B5BE34993BE}" dt="2025-02-17T18:31:12.145" v="2302" actId="20577"/>
          <ac:spMkLst>
            <pc:docMk/>
            <pc:sldMk cId="1053280867" sldId="278"/>
            <ac:spMk id="12" creationId="{89DA54AE-8C59-47E7-A102-FB8F9B90697C}"/>
          </ac:spMkLst>
        </pc:spChg>
        <pc:graphicFrameChg chg="add mod modGraphic">
          <ac:chgData name="Kia Heryadi" userId="42cec774-f8b7-4250-bb89-d61a4d06c09a" providerId="ADAL" clId="{0B770ED4-48BA-4AE0-9962-7B5BE34993BE}" dt="2025-02-17T21:11:38.222" v="3433" actId="20577"/>
          <ac:graphicFrameMkLst>
            <pc:docMk/>
            <pc:sldMk cId="1053280867" sldId="278"/>
            <ac:graphicFrameMk id="7" creationId="{896B91C3-8A64-5542-0EFC-52DFE6607E8B}"/>
          </ac:graphicFrameMkLst>
        </pc:graphicFrameChg>
      </pc:sldChg>
      <pc:sldChg chg="addSp delSp modSp add del mod">
        <pc:chgData name="Kia Heryadi" userId="42cec774-f8b7-4250-bb89-d61a4d06c09a" providerId="ADAL" clId="{0B770ED4-48BA-4AE0-9962-7B5BE34993BE}" dt="2025-02-14T19:15:19.244" v="1672" actId="47"/>
        <pc:sldMkLst>
          <pc:docMk/>
          <pc:sldMk cId="2178166781" sldId="278"/>
        </pc:sldMkLst>
      </pc:sldChg>
      <pc:sldChg chg="modSp add mod">
        <pc:chgData name="Kia Heryadi" userId="42cec774-f8b7-4250-bb89-d61a4d06c09a" providerId="ADAL" clId="{0B770ED4-48BA-4AE0-9962-7B5BE34993BE}" dt="2025-02-18T22:41:00.525" v="12947" actId="1035"/>
        <pc:sldMkLst>
          <pc:docMk/>
          <pc:sldMk cId="2824468870" sldId="279"/>
        </pc:sldMkLst>
        <pc:spChg chg="mod">
          <ac:chgData name="Kia Heryadi" userId="42cec774-f8b7-4250-bb89-d61a4d06c09a" providerId="ADAL" clId="{0B770ED4-48BA-4AE0-9962-7B5BE34993BE}" dt="2025-02-17T21:43:09.079" v="3460" actId="20577"/>
          <ac:spMkLst>
            <pc:docMk/>
            <pc:sldMk cId="2824468870" sldId="279"/>
            <ac:spMk id="12" creationId="{29DBB941-BAFA-E276-13F5-395EF6B8DFD3}"/>
          </ac:spMkLst>
        </pc:spChg>
        <pc:graphicFrameChg chg="mod modGraphic">
          <ac:chgData name="Kia Heryadi" userId="42cec774-f8b7-4250-bb89-d61a4d06c09a" providerId="ADAL" clId="{0B770ED4-48BA-4AE0-9962-7B5BE34993BE}" dt="2025-02-18T22:41:00.525" v="12947" actId="1035"/>
          <ac:graphicFrameMkLst>
            <pc:docMk/>
            <pc:sldMk cId="2824468870" sldId="279"/>
            <ac:graphicFrameMk id="7" creationId="{2F0BF54F-FFF6-41F0-811B-2F5B93ECC1E5}"/>
          </ac:graphicFrameMkLst>
        </pc:graphicFrameChg>
      </pc:sldChg>
      <pc:sldChg chg="modSp add mod">
        <pc:chgData name="Kia Heryadi" userId="42cec774-f8b7-4250-bb89-d61a4d06c09a" providerId="ADAL" clId="{0B770ED4-48BA-4AE0-9962-7B5BE34993BE}" dt="2025-02-17T23:55:23.726" v="5512" actId="5793"/>
        <pc:sldMkLst>
          <pc:docMk/>
          <pc:sldMk cId="2242878932" sldId="280"/>
        </pc:sldMkLst>
        <pc:spChg chg="mod">
          <ac:chgData name="Kia Heryadi" userId="42cec774-f8b7-4250-bb89-d61a4d06c09a" providerId="ADAL" clId="{0B770ED4-48BA-4AE0-9962-7B5BE34993BE}" dt="2025-02-17T22:33:00.806" v="4561" actId="20577"/>
          <ac:spMkLst>
            <pc:docMk/>
            <pc:sldMk cId="2242878932" sldId="280"/>
            <ac:spMk id="12" creationId="{F69C99F4-2FB6-CF74-DB03-8DE0DD9D952A}"/>
          </ac:spMkLst>
        </pc:spChg>
        <pc:graphicFrameChg chg="modGraphic">
          <ac:chgData name="Kia Heryadi" userId="42cec774-f8b7-4250-bb89-d61a4d06c09a" providerId="ADAL" clId="{0B770ED4-48BA-4AE0-9962-7B5BE34993BE}" dt="2025-02-17T23:55:23.726" v="5512" actId="5793"/>
          <ac:graphicFrameMkLst>
            <pc:docMk/>
            <pc:sldMk cId="2242878932" sldId="280"/>
            <ac:graphicFrameMk id="7" creationId="{978AC98A-BFF0-6585-53EA-CD3D5AB57B6C}"/>
          </ac:graphicFrameMkLst>
        </pc:graphicFrameChg>
      </pc:sldChg>
      <pc:sldChg chg="modSp add mod">
        <pc:chgData name="Kia Heryadi" userId="42cec774-f8b7-4250-bb89-d61a4d06c09a" providerId="ADAL" clId="{0B770ED4-48BA-4AE0-9962-7B5BE34993BE}" dt="2025-02-18T00:09:56.637" v="6432" actId="20577"/>
        <pc:sldMkLst>
          <pc:docMk/>
          <pc:sldMk cId="325388752" sldId="281"/>
        </pc:sldMkLst>
        <pc:spChg chg="mod">
          <ac:chgData name="Kia Heryadi" userId="42cec774-f8b7-4250-bb89-d61a4d06c09a" providerId="ADAL" clId="{0B770ED4-48BA-4AE0-9962-7B5BE34993BE}" dt="2025-02-17T23:55:42.268" v="5561" actId="20577"/>
          <ac:spMkLst>
            <pc:docMk/>
            <pc:sldMk cId="325388752" sldId="281"/>
            <ac:spMk id="12" creationId="{9EB3B787-EAB8-117D-00F3-097180ACF5EF}"/>
          </ac:spMkLst>
        </pc:spChg>
        <pc:graphicFrameChg chg="modGraphic">
          <ac:chgData name="Kia Heryadi" userId="42cec774-f8b7-4250-bb89-d61a4d06c09a" providerId="ADAL" clId="{0B770ED4-48BA-4AE0-9962-7B5BE34993BE}" dt="2025-02-18T00:09:56.637" v="6432" actId="20577"/>
          <ac:graphicFrameMkLst>
            <pc:docMk/>
            <pc:sldMk cId="325388752" sldId="281"/>
            <ac:graphicFrameMk id="7" creationId="{0D17C39B-3AFB-AA24-E0DC-7C11259E63DF}"/>
          </ac:graphicFrameMkLst>
        </pc:graphicFrameChg>
      </pc:sldChg>
      <pc:sldChg chg="modSp add del mod">
        <pc:chgData name="Kia Heryadi" userId="42cec774-f8b7-4250-bb89-d61a4d06c09a" providerId="ADAL" clId="{0B770ED4-48BA-4AE0-9962-7B5BE34993BE}" dt="2025-02-18T22:40:49.416" v="12934" actId="47"/>
        <pc:sldMkLst>
          <pc:docMk/>
          <pc:sldMk cId="3555569835" sldId="282"/>
        </pc:sldMkLst>
      </pc:sldChg>
      <pc:sldChg chg="modSp add del mod">
        <pc:chgData name="Kia Heryadi" userId="42cec774-f8b7-4250-bb89-d61a4d06c09a" providerId="ADAL" clId="{0B770ED4-48BA-4AE0-9962-7B5BE34993BE}" dt="2025-02-18T22:40:48.133" v="12933" actId="47"/>
        <pc:sldMkLst>
          <pc:docMk/>
          <pc:sldMk cId="3834476857" sldId="283"/>
        </pc:sldMkLst>
      </pc:sldChg>
      <pc:sldChg chg="modSp add del mod">
        <pc:chgData name="Kia Heryadi" userId="42cec774-f8b7-4250-bb89-d61a4d06c09a" providerId="ADAL" clId="{0B770ED4-48BA-4AE0-9962-7B5BE34993BE}" dt="2025-02-18T22:40:46.596" v="12932" actId="47"/>
        <pc:sldMkLst>
          <pc:docMk/>
          <pc:sldMk cId="2650632180" sldId="284"/>
        </pc:sldMkLst>
      </pc:sldChg>
      <pc:sldChg chg="modSp add del mod">
        <pc:chgData name="Kia Heryadi" userId="42cec774-f8b7-4250-bb89-d61a4d06c09a" providerId="ADAL" clId="{0B770ED4-48BA-4AE0-9962-7B5BE34993BE}" dt="2025-02-18T22:40:44.917" v="12931" actId="47"/>
        <pc:sldMkLst>
          <pc:docMk/>
          <pc:sldMk cId="4132177947" sldId="285"/>
        </pc:sldMkLst>
      </pc:sldChg>
      <pc:sldChg chg="modSp add del mod">
        <pc:chgData name="Kia Heryadi" userId="42cec774-f8b7-4250-bb89-d61a4d06c09a" providerId="ADAL" clId="{0B770ED4-48BA-4AE0-9962-7B5BE34993BE}" dt="2025-02-18T01:20:23.877" v="7710" actId="47"/>
        <pc:sldMkLst>
          <pc:docMk/>
          <pc:sldMk cId="990639625" sldId="286"/>
        </pc:sldMkLst>
      </pc:sldChg>
      <pc:sldChg chg="add del">
        <pc:chgData name="Kia Heryadi" userId="42cec774-f8b7-4250-bb89-d61a4d06c09a" providerId="ADAL" clId="{0B770ED4-48BA-4AE0-9962-7B5BE34993BE}" dt="2025-02-18T01:43:16.865" v="9002" actId="47"/>
        <pc:sldMkLst>
          <pc:docMk/>
          <pc:sldMk cId="471880061" sldId="287"/>
        </pc:sldMkLst>
      </pc:sldChg>
      <pc:sldChg chg="modSp add del mod">
        <pc:chgData name="Kia Heryadi" userId="42cec774-f8b7-4250-bb89-d61a4d06c09a" providerId="ADAL" clId="{0B770ED4-48BA-4AE0-9962-7B5BE34993BE}" dt="2025-02-18T01:56:10.270" v="10915" actId="47"/>
        <pc:sldMkLst>
          <pc:docMk/>
          <pc:sldMk cId="2268098536" sldId="288"/>
        </pc:sldMkLst>
      </pc:sldChg>
      <pc:sldChg chg="modSp add mod">
        <pc:chgData name="Kia Heryadi" userId="42cec774-f8b7-4250-bb89-d61a4d06c09a" providerId="ADAL" clId="{0B770ED4-48BA-4AE0-9962-7B5BE34993BE}" dt="2025-02-19T17:58:38.779" v="13827" actId="20577"/>
        <pc:sldMkLst>
          <pc:docMk/>
          <pc:sldMk cId="2201279458" sldId="289"/>
        </pc:sldMkLst>
        <pc:spChg chg="mod">
          <ac:chgData name="Kia Heryadi" userId="42cec774-f8b7-4250-bb89-d61a4d06c09a" providerId="ADAL" clId="{0B770ED4-48BA-4AE0-9962-7B5BE34993BE}" dt="2025-02-19T17:58:38.779" v="13827" actId="20577"/>
          <ac:spMkLst>
            <pc:docMk/>
            <pc:sldMk cId="2201279458" sldId="289"/>
            <ac:spMk id="2" creationId="{42387964-7F53-5150-216F-13E3D4EF3EB5}"/>
          </ac:spMkLst>
        </pc:spChg>
        <pc:spChg chg="mod">
          <ac:chgData name="Kia Heryadi" userId="42cec774-f8b7-4250-bb89-d61a4d06c09a" providerId="ADAL" clId="{0B770ED4-48BA-4AE0-9962-7B5BE34993BE}" dt="2025-02-18T01:01:17.153" v="6974" actId="20577"/>
          <ac:spMkLst>
            <pc:docMk/>
            <pc:sldMk cId="2201279458" sldId="289"/>
            <ac:spMk id="4" creationId="{03A534CD-65E9-05AE-A0C2-4CB380102AF3}"/>
          </ac:spMkLst>
        </pc:spChg>
      </pc:sldChg>
      <pc:sldChg chg="modSp add mod">
        <pc:chgData name="Kia Heryadi" userId="42cec774-f8b7-4250-bb89-d61a4d06c09a" providerId="ADAL" clId="{0B770ED4-48BA-4AE0-9962-7B5BE34993BE}" dt="2025-02-19T17:58:50.736" v="13855" actId="20577"/>
        <pc:sldMkLst>
          <pc:docMk/>
          <pc:sldMk cId="1440269726" sldId="290"/>
        </pc:sldMkLst>
        <pc:spChg chg="mod">
          <ac:chgData name="Kia Heryadi" userId="42cec774-f8b7-4250-bb89-d61a4d06c09a" providerId="ADAL" clId="{0B770ED4-48BA-4AE0-9962-7B5BE34993BE}" dt="2025-02-19T17:58:50.736" v="13855" actId="20577"/>
          <ac:spMkLst>
            <pc:docMk/>
            <pc:sldMk cId="1440269726" sldId="290"/>
            <ac:spMk id="2" creationId="{0021C92F-6EBA-463D-86AD-590F7D290E8E}"/>
          </ac:spMkLst>
        </pc:spChg>
        <pc:spChg chg="mod">
          <ac:chgData name="Kia Heryadi" userId="42cec774-f8b7-4250-bb89-d61a4d06c09a" providerId="ADAL" clId="{0B770ED4-48BA-4AE0-9962-7B5BE34993BE}" dt="2025-02-18T01:42:50.931" v="9000" actId="27636"/>
          <ac:spMkLst>
            <pc:docMk/>
            <pc:sldMk cId="1440269726" sldId="290"/>
            <ac:spMk id="4" creationId="{F297CEC4-AA7C-BE29-FE86-D0B631EA4401}"/>
          </ac:spMkLst>
        </pc:spChg>
      </pc:sldChg>
      <pc:sldChg chg="modSp add mod">
        <pc:chgData name="Kia Heryadi" userId="42cec774-f8b7-4250-bb89-d61a4d06c09a" providerId="ADAL" clId="{0B770ED4-48BA-4AE0-9962-7B5BE34993BE}" dt="2025-02-19T17:59:01.109" v="13885" actId="20577"/>
        <pc:sldMkLst>
          <pc:docMk/>
          <pc:sldMk cId="138934171" sldId="291"/>
        </pc:sldMkLst>
        <pc:spChg chg="mod">
          <ac:chgData name="Kia Heryadi" userId="42cec774-f8b7-4250-bb89-d61a4d06c09a" providerId="ADAL" clId="{0B770ED4-48BA-4AE0-9962-7B5BE34993BE}" dt="2025-02-19T17:59:01.109" v="13885" actId="20577"/>
          <ac:spMkLst>
            <pc:docMk/>
            <pc:sldMk cId="138934171" sldId="291"/>
            <ac:spMk id="2" creationId="{63FB3919-1B75-9ABB-00CA-3137994B80A9}"/>
          </ac:spMkLst>
        </pc:spChg>
        <pc:spChg chg="mod">
          <ac:chgData name="Kia Heryadi" userId="42cec774-f8b7-4250-bb89-d61a4d06c09a" providerId="ADAL" clId="{0B770ED4-48BA-4AE0-9962-7B5BE34993BE}" dt="2025-02-18T01:52:44.234" v="10109" actId="20577"/>
          <ac:spMkLst>
            <pc:docMk/>
            <pc:sldMk cId="138934171" sldId="291"/>
            <ac:spMk id="4" creationId="{34DE6D01-2A71-002C-DBC1-A14276F3ED1E}"/>
          </ac:spMkLst>
        </pc:spChg>
      </pc:sldChg>
      <pc:sldChg chg="modSp add mod">
        <pc:chgData name="Kia Heryadi" userId="42cec774-f8b7-4250-bb89-d61a4d06c09a" providerId="ADAL" clId="{0B770ED4-48BA-4AE0-9962-7B5BE34993BE}" dt="2025-02-19T17:59:12.506" v="13913" actId="20577"/>
        <pc:sldMkLst>
          <pc:docMk/>
          <pc:sldMk cId="3837851797" sldId="292"/>
        </pc:sldMkLst>
        <pc:spChg chg="mod">
          <ac:chgData name="Kia Heryadi" userId="42cec774-f8b7-4250-bb89-d61a4d06c09a" providerId="ADAL" clId="{0B770ED4-48BA-4AE0-9962-7B5BE34993BE}" dt="2025-02-19T17:59:12.506" v="13913" actId="20577"/>
          <ac:spMkLst>
            <pc:docMk/>
            <pc:sldMk cId="3837851797" sldId="292"/>
            <ac:spMk id="2" creationId="{1DB9DFD0-182F-EE10-B861-75C91D95EDE1}"/>
          </ac:spMkLst>
        </pc:spChg>
        <pc:spChg chg="mod">
          <ac:chgData name="Kia Heryadi" userId="42cec774-f8b7-4250-bb89-d61a4d06c09a" providerId="ADAL" clId="{0B770ED4-48BA-4AE0-9962-7B5BE34993BE}" dt="2025-02-18T02:00:16.037" v="11714" actId="20577"/>
          <ac:spMkLst>
            <pc:docMk/>
            <pc:sldMk cId="3837851797" sldId="292"/>
            <ac:spMk id="4" creationId="{78EB1DD4-D17D-DADB-0C57-AD0A46AE96B9}"/>
          </ac:spMkLst>
        </pc:spChg>
      </pc:sldChg>
      <pc:sldChg chg="modSp add mod ord">
        <pc:chgData name="Kia Heryadi" userId="42cec774-f8b7-4250-bb89-d61a4d06c09a" providerId="ADAL" clId="{0B770ED4-48BA-4AE0-9962-7B5BE34993BE}" dt="2025-02-19T17:57:49.570" v="13757" actId="255"/>
        <pc:sldMkLst>
          <pc:docMk/>
          <pc:sldMk cId="226284788" sldId="293"/>
        </pc:sldMkLst>
        <pc:spChg chg="mod">
          <ac:chgData name="Kia Heryadi" userId="42cec774-f8b7-4250-bb89-d61a4d06c09a" providerId="ADAL" clId="{0B770ED4-48BA-4AE0-9962-7B5BE34993BE}" dt="2025-02-19T17:57:49.570" v="13757" actId="255"/>
          <ac:spMkLst>
            <pc:docMk/>
            <pc:sldMk cId="226284788" sldId="293"/>
            <ac:spMk id="12" creationId="{960ADFA7-6B67-D7C7-BBAA-F343AD063C5E}"/>
          </ac:spMkLst>
        </pc:spChg>
        <pc:spChg chg="mod">
          <ac:chgData name="Kia Heryadi" userId="42cec774-f8b7-4250-bb89-d61a4d06c09a" providerId="ADAL" clId="{0B770ED4-48BA-4AE0-9962-7B5BE34993BE}" dt="2025-02-18T01:45:38.832" v="9035" actId="20577"/>
          <ac:spMkLst>
            <pc:docMk/>
            <pc:sldMk cId="226284788" sldId="293"/>
            <ac:spMk id="13" creationId="{A6678963-9749-53F2-6519-F7B66CFD7F27}"/>
          </ac:spMkLst>
        </pc:spChg>
        <pc:spChg chg="mod">
          <ac:chgData name="Kia Heryadi" userId="42cec774-f8b7-4250-bb89-d61a4d06c09a" providerId="ADAL" clId="{0B770ED4-48BA-4AE0-9962-7B5BE34993BE}" dt="2025-02-18T01:21:09.774" v="7863" actId="20577"/>
          <ac:spMkLst>
            <pc:docMk/>
            <pc:sldMk cId="226284788" sldId="293"/>
            <ac:spMk id="14" creationId="{F17C6ABA-F48B-F1CE-9FA9-F6DE8EF87486}"/>
          </ac:spMkLst>
        </pc:spChg>
      </pc:sldChg>
      <pc:sldChg chg="modSp add mod">
        <pc:chgData name="Kia Heryadi" userId="42cec774-f8b7-4250-bb89-d61a4d06c09a" providerId="ADAL" clId="{0B770ED4-48BA-4AE0-9962-7B5BE34993BE}" dt="2025-02-19T17:58:08.791" v="13790" actId="255"/>
        <pc:sldMkLst>
          <pc:docMk/>
          <pc:sldMk cId="1243354610" sldId="294"/>
        </pc:sldMkLst>
        <pc:spChg chg="mod">
          <ac:chgData name="Kia Heryadi" userId="42cec774-f8b7-4250-bb89-d61a4d06c09a" providerId="ADAL" clId="{0B770ED4-48BA-4AE0-9962-7B5BE34993BE}" dt="2025-02-19T17:58:08.791" v="13790" actId="255"/>
          <ac:spMkLst>
            <pc:docMk/>
            <pc:sldMk cId="1243354610" sldId="294"/>
            <ac:spMk id="12" creationId="{5C40AB5C-61E0-96D4-EF2C-527D4E4B2413}"/>
          </ac:spMkLst>
        </pc:spChg>
        <pc:spChg chg="mod">
          <ac:chgData name="Kia Heryadi" userId="42cec774-f8b7-4250-bb89-d61a4d06c09a" providerId="ADAL" clId="{0B770ED4-48BA-4AE0-9962-7B5BE34993BE}" dt="2025-02-18T01:46:03.591" v="9108" actId="20577"/>
          <ac:spMkLst>
            <pc:docMk/>
            <pc:sldMk cId="1243354610" sldId="294"/>
            <ac:spMk id="13" creationId="{6954101D-755E-166A-1B20-61B95A9CB99F}"/>
          </ac:spMkLst>
        </pc:spChg>
        <pc:spChg chg="mod">
          <ac:chgData name="Kia Heryadi" userId="42cec774-f8b7-4250-bb89-d61a4d06c09a" providerId="ADAL" clId="{0B770ED4-48BA-4AE0-9962-7B5BE34993BE}" dt="2025-02-18T01:47:58.264" v="9344" actId="20577"/>
          <ac:spMkLst>
            <pc:docMk/>
            <pc:sldMk cId="1243354610" sldId="294"/>
            <ac:spMk id="14" creationId="{AE13DF84-3E61-DA65-19F4-9247886AAD7C}"/>
          </ac:spMkLst>
        </pc:spChg>
      </pc:sldChg>
      <pc:sldChg chg="modSp add del mod">
        <pc:chgData name="Kia Heryadi" userId="42cec774-f8b7-4250-bb89-d61a4d06c09a" providerId="ADAL" clId="{0B770ED4-48BA-4AE0-9962-7B5BE34993BE}" dt="2025-02-19T17:58:26.131" v="13813" actId="255"/>
        <pc:sldMkLst>
          <pc:docMk/>
          <pc:sldMk cId="2864277736" sldId="295"/>
        </pc:sldMkLst>
        <pc:spChg chg="mod">
          <ac:chgData name="Kia Heryadi" userId="42cec774-f8b7-4250-bb89-d61a4d06c09a" providerId="ADAL" clId="{0B770ED4-48BA-4AE0-9962-7B5BE34993BE}" dt="2025-02-19T17:58:26.131" v="13813" actId="255"/>
          <ac:spMkLst>
            <pc:docMk/>
            <pc:sldMk cId="2864277736" sldId="295"/>
            <ac:spMk id="12" creationId="{523786E0-3DF5-3C5B-C942-C72E64489E24}"/>
          </ac:spMkLst>
        </pc:spChg>
        <pc:spChg chg="mod">
          <ac:chgData name="Kia Heryadi" userId="42cec774-f8b7-4250-bb89-d61a4d06c09a" providerId="ADAL" clId="{0B770ED4-48BA-4AE0-9962-7B5BE34993BE}" dt="2025-02-18T01:56:33.145" v="11015" actId="27636"/>
          <ac:spMkLst>
            <pc:docMk/>
            <pc:sldMk cId="2864277736" sldId="295"/>
            <ac:spMk id="13" creationId="{5C69AA5B-0DAA-D9F8-FF7C-8C9DDBB22F14}"/>
          </ac:spMkLst>
        </pc:spChg>
        <pc:spChg chg="mod">
          <ac:chgData name="Kia Heryadi" userId="42cec774-f8b7-4250-bb89-d61a4d06c09a" providerId="ADAL" clId="{0B770ED4-48BA-4AE0-9962-7B5BE34993BE}" dt="2025-02-18T01:56:45.304" v="11078" actId="20577"/>
          <ac:spMkLst>
            <pc:docMk/>
            <pc:sldMk cId="2864277736" sldId="295"/>
            <ac:spMk id="14" creationId="{41A4BDAA-A520-DB79-B8E4-FD43D3D51092}"/>
          </ac:spMkLst>
        </pc:spChg>
      </pc:sldChg>
      <pc:sldChg chg="modSp add del mod">
        <pc:chgData name="Kia Heryadi" userId="42cec774-f8b7-4250-bb89-d61a4d06c09a" providerId="ADAL" clId="{0B770ED4-48BA-4AE0-9962-7B5BE34993BE}" dt="2025-02-18T22:40:28.887" v="12912" actId="47"/>
        <pc:sldMkLst>
          <pc:docMk/>
          <pc:sldMk cId="1689673423" sldId="296"/>
        </pc:sldMkLst>
      </pc:sldChg>
      <pc:sldChg chg="add del">
        <pc:chgData name="Kia Heryadi" userId="42cec774-f8b7-4250-bb89-d61a4d06c09a" providerId="ADAL" clId="{0B770ED4-48BA-4AE0-9962-7B5BE34993BE}" dt="2025-02-18T16:27:58.774" v="11886"/>
        <pc:sldMkLst>
          <pc:docMk/>
          <pc:sldMk cId="6889830" sldId="297"/>
        </pc:sldMkLst>
      </pc:sldChg>
      <pc:sldChg chg="addSp delSp modSp add mod ord">
        <pc:chgData name="Kia Heryadi" userId="42cec774-f8b7-4250-bb89-d61a4d06c09a" providerId="ADAL" clId="{0B770ED4-48BA-4AE0-9962-7B5BE34993BE}" dt="2025-02-18T22:41:10.370" v="12949" actId="20577"/>
        <pc:sldMkLst>
          <pc:docMk/>
          <pc:sldMk cId="1164874607" sldId="297"/>
        </pc:sldMkLst>
        <pc:spChg chg="mod">
          <ac:chgData name="Kia Heryadi" userId="42cec774-f8b7-4250-bb89-d61a4d06c09a" providerId="ADAL" clId="{0B770ED4-48BA-4AE0-9962-7B5BE34993BE}" dt="2025-02-18T22:41:10.370" v="12949" actId="20577"/>
          <ac:spMkLst>
            <pc:docMk/>
            <pc:sldMk cId="1164874607" sldId="297"/>
            <ac:spMk id="12" creationId="{27FC5A66-7D35-986E-F544-818A50F5FEB9}"/>
          </ac:spMkLst>
        </pc:spChg>
        <pc:spChg chg="mod">
          <ac:chgData name="Kia Heryadi" userId="42cec774-f8b7-4250-bb89-d61a4d06c09a" providerId="ADAL" clId="{0B770ED4-48BA-4AE0-9962-7B5BE34993BE}" dt="2025-02-18T16:29:48.177" v="11916" actId="1076"/>
          <ac:spMkLst>
            <pc:docMk/>
            <pc:sldMk cId="1164874607" sldId="297"/>
            <ac:spMk id="13" creationId="{306C2442-EF88-EE08-0FF5-B924C873A36B}"/>
          </ac:spMkLst>
        </pc:spChg>
        <pc:graphicFrameChg chg="add mod ord modGraphic">
          <ac:chgData name="Kia Heryadi" userId="42cec774-f8b7-4250-bb89-d61a4d06c09a" providerId="ADAL" clId="{0B770ED4-48BA-4AE0-9962-7B5BE34993BE}" dt="2025-02-18T22:40:19.924" v="12911" actId="1076"/>
          <ac:graphicFrameMkLst>
            <pc:docMk/>
            <pc:sldMk cId="1164874607" sldId="297"/>
            <ac:graphicFrameMk id="5" creationId="{EE7ABDA7-919E-6D9A-5DAB-BE9E23A293BB}"/>
          </ac:graphicFrameMkLst>
        </pc:graphicFrameChg>
      </pc:sldChg>
      <pc:sldChg chg="modSp add mod">
        <pc:chgData name="Kia Heryadi" userId="42cec774-f8b7-4250-bb89-d61a4d06c09a" providerId="ADAL" clId="{0B770ED4-48BA-4AE0-9962-7B5BE34993BE}" dt="2025-02-18T23:04:36.368" v="13722" actId="20577"/>
        <pc:sldMkLst>
          <pc:docMk/>
          <pc:sldMk cId="158514516" sldId="298"/>
        </pc:sldMkLst>
        <pc:spChg chg="mod">
          <ac:chgData name="Kia Heryadi" userId="42cec774-f8b7-4250-bb89-d61a4d06c09a" providerId="ADAL" clId="{0B770ED4-48BA-4AE0-9962-7B5BE34993BE}" dt="2025-02-18T23:03:43.656" v="13481" actId="20577"/>
          <ac:spMkLst>
            <pc:docMk/>
            <pc:sldMk cId="158514516" sldId="298"/>
            <ac:spMk id="12" creationId="{0AADAA49-5D0D-92FB-5AAF-89B038F70C83}"/>
          </ac:spMkLst>
        </pc:spChg>
        <pc:spChg chg="mod">
          <ac:chgData name="Kia Heryadi" userId="42cec774-f8b7-4250-bb89-d61a4d06c09a" providerId="ADAL" clId="{0B770ED4-48BA-4AE0-9962-7B5BE34993BE}" dt="2025-02-18T22:58:58.537" v="13362" actId="20577"/>
          <ac:spMkLst>
            <pc:docMk/>
            <pc:sldMk cId="158514516" sldId="298"/>
            <ac:spMk id="13" creationId="{E2EDC67E-1798-4212-7A9C-C7005F6E3445}"/>
          </ac:spMkLst>
        </pc:spChg>
        <pc:spChg chg="mod">
          <ac:chgData name="Kia Heryadi" userId="42cec774-f8b7-4250-bb89-d61a4d06c09a" providerId="ADAL" clId="{0B770ED4-48BA-4AE0-9962-7B5BE34993BE}" dt="2025-02-18T23:04:36.368" v="13722" actId="20577"/>
          <ac:spMkLst>
            <pc:docMk/>
            <pc:sldMk cId="158514516" sldId="298"/>
            <ac:spMk id="14" creationId="{F034A8EA-1358-9AB2-0530-F16CE76E8BC4}"/>
          </ac:spMkLst>
        </pc:spChg>
      </pc:sldChg>
      <pc:sldChg chg="modSp add del mod">
        <pc:chgData name="Kia Heryadi" userId="42cec774-f8b7-4250-bb89-d61a4d06c09a" providerId="ADAL" clId="{0B770ED4-48BA-4AE0-9962-7B5BE34993BE}" dt="2025-02-18T22:40:30.028" v="12913" actId="47"/>
        <pc:sldMkLst>
          <pc:docMk/>
          <pc:sldMk cId="3655211327" sldId="29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0A5F1-4541-4C76-9199-C25036C813EC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9CB58DB-89CC-4B4C-A336-E38E148F979B}">
      <dgm:prSet phldrT="[Text]"/>
      <dgm:spPr/>
      <dgm:t>
        <a:bodyPr/>
        <a:lstStyle/>
        <a:p>
          <a:r>
            <a:rPr lang="en-US"/>
            <a:t>Study Overview</a:t>
          </a:r>
        </a:p>
      </dgm:t>
    </dgm:pt>
    <dgm:pt modelId="{0375DDBC-DE11-48F1-9DBF-B518BDE6BA9C}" type="parTrans" cxnId="{8CB0F260-BDC5-4E3D-9877-204C9EEB3A1B}">
      <dgm:prSet/>
      <dgm:spPr/>
      <dgm:t>
        <a:bodyPr/>
        <a:lstStyle/>
        <a:p>
          <a:endParaRPr lang="en-US"/>
        </a:p>
      </dgm:t>
    </dgm:pt>
    <dgm:pt modelId="{34312C60-A440-40DA-9D00-BB5DF01EA1F8}" type="sibTrans" cxnId="{8CB0F260-BDC5-4E3D-9877-204C9EEB3A1B}">
      <dgm:prSet/>
      <dgm:spPr/>
      <dgm:t>
        <a:bodyPr/>
        <a:lstStyle/>
        <a:p>
          <a:endParaRPr lang="en-US"/>
        </a:p>
      </dgm:t>
    </dgm:pt>
    <dgm:pt modelId="{4A43E88A-B7F9-4A1D-BFE8-967C92C5BCAC}">
      <dgm:prSet phldrT="[Text]"/>
      <dgm:spPr/>
      <dgm:t>
        <a:bodyPr/>
        <a:lstStyle/>
        <a:p>
          <a:r>
            <a:rPr lang="en-US"/>
            <a:t>Methods</a:t>
          </a:r>
        </a:p>
      </dgm:t>
    </dgm:pt>
    <dgm:pt modelId="{24CB7B92-CF84-47C5-9DA1-28FB2EFF4A64}" type="parTrans" cxnId="{8D4B0D0A-35A0-4C49-8093-91B17EEB3311}">
      <dgm:prSet/>
      <dgm:spPr/>
      <dgm:t>
        <a:bodyPr/>
        <a:lstStyle/>
        <a:p>
          <a:endParaRPr lang="en-US"/>
        </a:p>
      </dgm:t>
    </dgm:pt>
    <dgm:pt modelId="{3724A9F9-BC94-410C-A35A-479E8FAC4E4E}" type="sibTrans" cxnId="{8D4B0D0A-35A0-4C49-8093-91B17EEB3311}">
      <dgm:prSet/>
      <dgm:spPr/>
      <dgm:t>
        <a:bodyPr/>
        <a:lstStyle/>
        <a:p>
          <a:endParaRPr lang="en-US"/>
        </a:p>
      </dgm:t>
    </dgm:pt>
    <dgm:pt modelId="{215A5D45-08B7-4417-897F-E95EB5D44A22}">
      <dgm:prSet phldrT="[Text]"/>
      <dgm:spPr/>
      <dgm:t>
        <a:bodyPr/>
        <a:lstStyle/>
        <a:p>
          <a:r>
            <a:rPr lang="en-US"/>
            <a:t>Policy Tradeoffs</a:t>
          </a:r>
        </a:p>
      </dgm:t>
    </dgm:pt>
    <dgm:pt modelId="{A8F05407-F97B-4613-929A-0B403391D021}" type="parTrans" cxnId="{E87C399F-B8B6-4892-A62F-3EA77F561A8A}">
      <dgm:prSet/>
      <dgm:spPr/>
      <dgm:t>
        <a:bodyPr/>
        <a:lstStyle/>
        <a:p>
          <a:endParaRPr lang="en-US"/>
        </a:p>
      </dgm:t>
    </dgm:pt>
    <dgm:pt modelId="{1D864481-C09B-4CEA-8CCD-1042BB60E4DB}" type="sibTrans" cxnId="{E87C399F-B8B6-4892-A62F-3EA77F561A8A}">
      <dgm:prSet/>
      <dgm:spPr/>
      <dgm:t>
        <a:bodyPr/>
        <a:lstStyle/>
        <a:p>
          <a:endParaRPr lang="en-US"/>
        </a:p>
      </dgm:t>
    </dgm:pt>
    <dgm:pt modelId="{4483AF6F-B0A6-4510-9BFA-F667BA181033}">
      <dgm:prSet phldrT="[Text]"/>
      <dgm:spPr/>
      <dgm:t>
        <a:bodyPr/>
        <a:lstStyle/>
        <a:p>
          <a:r>
            <a:rPr lang="en-US"/>
            <a:t>Feasibility Analysis</a:t>
          </a:r>
        </a:p>
      </dgm:t>
    </dgm:pt>
    <dgm:pt modelId="{47D0BEEB-993A-48F0-AFAD-1FBC6DCE438A}" type="parTrans" cxnId="{FF8D9DF0-9115-4152-A822-A9A071264EB2}">
      <dgm:prSet/>
      <dgm:spPr/>
      <dgm:t>
        <a:bodyPr/>
        <a:lstStyle/>
        <a:p>
          <a:endParaRPr lang="en-US"/>
        </a:p>
      </dgm:t>
    </dgm:pt>
    <dgm:pt modelId="{C4FE0C79-A006-45EA-9CAC-8B6F62AC9D24}" type="sibTrans" cxnId="{FF8D9DF0-9115-4152-A822-A9A071264EB2}">
      <dgm:prSet/>
      <dgm:spPr/>
      <dgm:t>
        <a:bodyPr/>
        <a:lstStyle/>
        <a:p>
          <a:endParaRPr lang="en-US"/>
        </a:p>
      </dgm:t>
    </dgm:pt>
    <dgm:pt modelId="{9F88B579-383F-4009-A41B-E7D0FEB06DB3}" type="pres">
      <dgm:prSet presAssocID="{4A40A5F1-4541-4C76-9199-C25036C813EC}" presName="vert0" presStyleCnt="0">
        <dgm:presLayoutVars>
          <dgm:dir/>
          <dgm:animOne val="branch"/>
          <dgm:animLvl val="lvl"/>
        </dgm:presLayoutVars>
      </dgm:prSet>
      <dgm:spPr/>
    </dgm:pt>
    <dgm:pt modelId="{9D2471F8-E611-4562-AA73-D301ECC80A36}" type="pres">
      <dgm:prSet presAssocID="{E9CB58DB-89CC-4B4C-A336-E38E148F979B}" presName="thickLine" presStyleLbl="alignNode1" presStyleIdx="0" presStyleCnt="4"/>
      <dgm:spPr/>
    </dgm:pt>
    <dgm:pt modelId="{49B6CC16-6469-4E09-AB94-B5F08E406515}" type="pres">
      <dgm:prSet presAssocID="{E9CB58DB-89CC-4B4C-A336-E38E148F979B}" presName="horz1" presStyleCnt="0"/>
      <dgm:spPr/>
    </dgm:pt>
    <dgm:pt modelId="{5AE84ACB-8AB6-4ECF-99D0-36707B75BD5E}" type="pres">
      <dgm:prSet presAssocID="{E9CB58DB-89CC-4B4C-A336-E38E148F979B}" presName="tx1" presStyleLbl="revTx" presStyleIdx="0" presStyleCnt="4"/>
      <dgm:spPr/>
    </dgm:pt>
    <dgm:pt modelId="{BFC3A535-52E0-4AA3-96FB-37089A8D36C0}" type="pres">
      <dgm:prSet presAssocID="{E9CB58DB-89CC-4B4C-A336-E38E148F979B}" presName="vert1" presStyleCnt="0"/>
      <dgm:spPr/>
    </dgm:pt>
    <dgm:pt modelId="{1CEE605D-6AAD-4C3F-BC3C-EAA744A3A8EB}" type="pres">
      <dgm:prSet presAssocID="{4A43E88A-B7F9-4A1D-BFE8-967C92C5BCAC}" presName="thickLine" presStyleLbl="alignNode1" presStyleIdx="1" presStyleCnt="4"/>
      <dgm:spPr/>
    </dgm:pt>
    <dgm:pt modelId="{0E7734EA-F291-458C-B79F-1AB356737C5C}" type="pres">
      <dgm:prSet presAssocID="{4A43E88A-B7F9-4A1D-BFE8-967C92C5BCAC}" presName="horz1" presStyleCnt="0"/>
      <dgm:spPr/>
    </dgm:pt>
    <dgm:pt modelId="{0A821823-8BE1-481E-A31B-C8FA448CA5BC}" type="pres">
      <dgm:prSet presAssocID="{4A43E88A-B7F9-4A1D-BFE8-967C92C5BCAC}" presName="tx1" presStyleLbl="revTx" presStyleIdx="1" presStyleCnt="4"/>
      <dgm:spPr/>
    </dgm:pt>
    <dgm:pt modelId="{3C7CEDD3-B57A-44E2-B746-7BEB5B043B70}" type="pres">
      <dgm:prSet presAssocID="{4A43E88A-B7F9-4A1D-BFE8-967C92C5BCAC}" presName="vert1" presStyleCnt="0"/>
      <dgm:spPr/>
    </dgm:pt>
    <dgm:pt modelId="{94920C8E-6009-4462-BA3C-9E0EB3771086}" type="pres">
      <dgm:prSet presAssocID="{4483AF6F-B0A6-4510-9BFA-F667BA181033}" presName="thickLine" presStyleLbl="alignNode1" presStyleIdx="2" presStyleCnt="4"/>
      <dgm:spPr/>
    </dgm:pt>
    <dgm:pt modelId="{5456B4F1-04B2-4832-8494-B9E525498897}" type="pres">
      <dgm:prSet presAssocID="{4483AF6F-B0A6-4510-9BFA-F667BA181033}" presName="horz1" presStyleCnt="0"/>
      <dgm:spPr/>
    </dgm:pt>
    <dgm:pt modelId="{F6C4FC9A-2839-4D95-AD35-6A37CEB16CFC}" type="pres">
      <dgm:prSet presAssocID="{4483AF6F-B0A6-4510-9BFA-F667BA181033}" presName="tx1" presStyleLbl="revTx" presStyleIdx="2" presStyleCnt="4"/>
      <dgm:spPr/>
    </dgm:pt>
    <dgm:pt modelId="{302C6B76-7A95-4DB7-83BD-302455731DA3}" type="pres">
      <dgm:prSet presAssocID="{4483AF6F-B0A6-4510-9BFA-F667BA181033}" presName="vert1" presStyleCnt="0"/>
      <dgm:spPr/>
    </dgm:pt>
    <dgm:pt modelId="{79B08027-EC8F-47BC-A83B-899CF86E109A}" type="pres">
      <dgm:prSet presAssocID="{215A5D45-08B7-4417-897F-E95EB5D44A22}" presName="thickLine" presStyleLbl="alignNode1" presStyleIdx="3" presStyleCnt="4"/>
      <dgm:spPr/>
    </dgm:pt>
    <dgm:pt modelId="{3269D346-82EC-4178-B75C-211B3DF00A16}" type="pres">
      <dgm:prSet presAssocID="{215A5D45-08B7-4417-897F-E95EB5D44A22}" presName="horz1" presStyleCnt="0"/>
      <dgm:spPr/>
    </dgm:pt>
    <dgm:pt modelId="{F9EA6964-5676-4BB4-BA1A-14E7C8270CED}" type="pres">
      <dgm:prSet presAssocID="{215A5D45-08B7-4417-897F-E95EB5D44A22}" presName="tx1" presStyleLbl="revTx" presStyleIdx="3" presStyleCnt="4"/>
      <dgm:spPr/>
    </dgm:pt>
    <dgm:pt modelId="{C752AAC8-F79E-4093-ACDF-A1F8A677179B}" type="pres">
      <dgm:prSet presAssocID="{215A5D45-08B7-4417-897F-E95EB5D44A22}" presName="vert1" presStyleCnt="0"/>
      <dgm:spPr/>
    </dgm:pt>
  </dgm:ptLst>
  <dgm:cxnLst>
    <dgm:cxn modelId="{8D4B0D0A-35A0-4C49-8093-91B17EEB3311}" srcId="{4A40A5F1-4541-4C76-9199-C25036C813EC}" destId="{4A43E88A-B7F9-4A1D-BFE8-967C92C5BCAC}" srcOrd="1" destOrd="0" parTransId="{24CB7B92-CF84-47C5-9DA1-28FB2EFF4A64}" sibTransId="{3724A9F9-BC94-410C-A35A-479E8FAC4E4E}"/>
    <dgm:cxn modelId="{32066D23-B252-4A24-A645-495074709980}" type="presOf" srcId="{215A5D45-08B7-4417-897F-E95EB5D44A22}" destId="{F9EA6964-5676-4BB4-BA1A-14E7C8270CED}" srcOrd="0" destOrd="0" presId="urn:microsoft.com/office/officeart/2008/layout/LinedList"/>
    <dgm:cxn modelId="{F2E0CE5C-1A54-47D9-A27E-2FED17CC2362}" type="presOf" srcId="{4483AF6F-B0A6-4510-9BFA-F667BA181033}" destId="{F6C4FC9A-2839-4D95-AD35-6A37CEB16CFC}" srcOrd="0" destOrd="0" presId="urn:microsoft.com/office/officeart/2008/layout/LinedList"/>
    <dgm:cxn modelId="{8CB0F260-BDC5-4E3D-9877-204C9EEB3A1B}" srcId="{4A40A5F1-4541-4C76-9199-C25036C813EC}" destId="{E9CB58DB-89CC-4B4C-A336-E38E148F979B}" srcOrd="0" destOrd="0" parTransId="{0375DDBC-DE11-48F1-9DBF-B518BDE6BA9C}" sibTransId="{34312C60-A440-40DA-9D00-BB5DF01EA1F8}"/>
    <dgm:cxn modelId="{20609368-9551-4938-B0EC-509424F27456}" type="presOf" srcId="{4A40A5F1-4541-4C76-9199-C25036C813EC}" destId="{9F88B579-383F-4009-A41B-E7D0FEB06DB3}" srcOrd="0" destOrd="0" presId="urn:microsoft.com/office/officeart/2008/layout/LinedList"/>
    <dgm:cxn modelId="{E802236A-71D9-4889-B4BC-D803439ACC1A}" type="presOf" srcId="{4A43E88A-B7F9-4A1D-BFE8-967C92C5BCAC}" destId="{0A821823-8BE1-481E-A31B-C8FA448CA5BC}" srcOrd="0" destOrd="0" presId="urn:microsoft.com/office/officeart/2008/layout/LinedList"/>
    <dgm:cxn modelId="{A6C7818D-5426-4EDC-BD7E-D3727B960E71}" type="presOf" srcId="{E9CB58DB-89CC-4B4C-A336-E38E148F979B}" destId="{5AE84ACB-8AB6-4ECF-99D0-36707B75BD5E}" srcOrd="0" destOrd="0" presId="urn:microsoft.com/office/officeart/2008/layout/LinedList"/>
    <dgm:cxn modelId="{E87C399F-B8B6-4892-A62F-3EA77F561A8A}" srcId="{4A40A5F1-4541-4C76-9199-C25036C813EC}" destId="{215A5D45-08B7-4417-897F-E95EB5D44A22}" srcOrd="3" destOrd="0" parTransId="{A8F05407-F97B-4613-929A-0B403391D021}" sibTransId="{1D864481-C09B-4CEA-8CCD-1042BB60E4DB}"/>
    <dgm:cxn modelId="{FF8D9DF0-9115-4152-A822-A9A071264EB2}" srcId="{4A40A5F1-4541-4C76-9199-C25036C813EC}" destId="{4483AF6F-B0A6-4510-9BFA-F667BA181033}" srcOrd="2" destOrd="0" parTransId="{47D0BEEB-993A-48F0-AFAD-1FBC6DCE438A}" sibTransId="{C4FE0C79-A006-45EA-9CAC-8B6F62AC9D24}"/>
    <dgm:cxn modelId="{C66717FC-5581-4F8A-A431-3B888BA0C767}" type="presParOf" srcId="{9F88B579-383F-4009-A41B-E7D0FEB06DB3}" destId="{9D2471F8-E611-4562-AA73-D301ECC80A36}" srcOrd="0" destOrd="0" presId="urn:microsoft.com/office/officeart/2008/layout/LinedList"/>
    <dgm:cxn modelId="{15D1E060-220F-4795-ABAE-2EC32B3CC064}" type="presParOf" srcId="{9F88B579-383F-4009-A41B-E7D0FEB06DB3}" destId="{49B6CC16-6469-4E09-AB94-B5F08E406515}" srcOrd="1" destOrd="0" presId="urn:microsoft.com/office/officeart/2008/layout/LinedList"/>
    <dgm:cxn modelId="{C412677C-FA95-4C98-AA96-F82AEC5BAC75}" type="presParOf" srcId="{49B6CC16-6469-4E09-AB94-B5F08E406515}" destId="{5AE84ACB-8AB6-4ECF-99D0-36707B75BD5E}" srcOrd="0" destOrd="0" presId="urn:microsoft.com/office/officeart/2008/layout/LinedList"/>
    <dgm:cxn modelId="{E9136766-1976-46BC-A3CD-758FF12134C2}" type="presParOf" srcId="{49B6CC16-6469-4E09-AB94-B5F08E406515}" destId="{BFC3A535-52E0-4AA3-96FB-37089A8D36C0}" srcOrd="1" destOrd="0" presId="urn:microsoft.com/office/officeart/2008/layout/LinedList"/>
    <dgm:cxn modelId="{FEC164E8-FF16-4FE7-8B11-BEE1C0D1AF41}" type="presParOf" srcId="{9F88B579-383F-4009-A41B-E7D0FEB06DB3}" destId="{1CEE605D-6AAD-4C3F-BC3C-EAA744A3A8EB}" srcOrd="2" destOrd="0" presId="urn:microsoft.com/office/officeart/2008/layout/LinedList"/>
    <dgm:cxn modelId="{169C6B03-65C3-4511-92B9-367B08FFA9B5}" type="presParOf" srcId="{9F88B579-383F-4009-A41B-E7D0FEB06DB3}" destId="{0E7734EA-F291-458C-B79F-1AB356737C5C}" srcOrd="3" destOrd="0" presId="urn:microsoft.com/office/officeart/2008/layout/LinedList"/>
    <dgm:cxn modelId="{2D53E66D-3348-4C18-8282-7B4E0E877B6D}" type="presParOf" srcId="{0E7734EA-F291-458C-B79F-1AB356737C5C}" destId="{0A821823-8BE1-481E-A31B-C8FA448CA5BC}" srcOrd="0" destOrd="0" presId="urn:microsoft.com/office/officeart/2008/layout/LinedList"/>
    <dgm:cxn modelId="{1A6F92A6-11A4-448D-BED9-F5891331D8CE}" type="presParOf" srcId="{0E7734EA-F291-458C-B79F-1AB356737C5C}" destId="{3C7CEDD3-B57A-44E2-B746-7BEB5B043B70}" srcOrd="1" destOrd="0" presId="urn:microsoft.com/office/officeart/2008/layout/LinedList"/>
    <dgm:cxn modelId="{A03EDFD8-B664-484D-8FCD-F5C085A89118}" type="presParOf" srcId="{9F88B579-383F-4009-A41B-E7D0FEB06DB3}" destId="{94920C8E-6009-4462-BA3C-9E0EB3771086}" srcOrd="4" destOrd="0" presId="urn:microsoft.com/office/officeart/2008/layout/LinedList"/>
    <dgm:cxn modelId="{EE49F7CB-F2C2-4092-B08C-6DC36B2CF721}" type="presParOf" srcId="{9F88B579-383F-4009-A41B-E7D0FEB06DB3}" destId="{5456B4F1-04B2-4832-8494-B9E525498897}" srcOrd="5" destOrd="0" presId="urn:microsoft.com/office/officeart/2008/layout/LinedList"/>
    <dgm:cxn modelId="{5697AFA1-3B42-4D75-86E0-2F0B4A56B4D6}" type="presParOf" srcId="{5456B4F1-04B2-4832-8494-B9E525498897}" destId="{F6C4FC9A-2839-4D95-AD35-6A37CEB16CFC}" srcOrd="0" destOrd="0" presId="urn:microsoft.com/office/officeart/2008/layout/LinedList"/>
    <dgm:cxn modelId="{F22BF584-1517-45D9-B89E-DB7F5C15D8A7}" type="presParOf" srcId="{5456B4F1-04B2-4832-8494-B9E525498897}" destId="{302C6B76-7A95-4DB7-83BD-302455731DA3}" srcOrd="1" destOrd="0" presId="urn:microsoft.com/office/officeart/2008/layout/LinedList"/>
    <dgm:cxn modelId="{F2FFC1C2-4C4E-4DF1-8FDD-6BACB69A94BD}" type="presParOf" srcId="{9F88B579-383F-4009-A41B-E7D0FEB06DB3}" destId="{79B08027-EC8F-47BC-A83B-899CF86E109A}" srcOrd="6" destOrd="0" presId="urn:microsoft.com/office/officeart/2008/layout/LinedList"/>
    <dgm:cxn modelId="{7CF923FE-AD42-48B7-89EC-5EFA6EEAA147}" type="presParOf" srcId="{9F88B579-383F-4009-A41B-E7D0FEB06DB3}" destId="{3269D346-82EC-4178-B75C-211B3DF00A16}" srcOrd="7" destOrd="0" presId="urn:microsoft.com/office/officeart/2008/layout/LinedList"/>
    <dgm:cxn modelId="{E014042F-9D7B-4B29-91F5-B2B11CB5EDAE}" type="presParOf" srcId="{3269D346-82EC-4178-B75C-211B3DF00A16}" destId="{F9EA6964-5676-4BB4-BA1A-14E7C8270CED}" srcOrd="0" destOrd="0" presId="urn:microsoft.com/office/officeart/2008/layout/LinedList"/>
    <dgm:cxn modelId="{77518D0B-C3B1-4EB6-BECF-D04472F40582}" type="presParOf" srcId="{3269D346-82EC-4178-B75C-211B3DF00A16}" destId="{C752AAC8-F79E-4093-ACDF-A1F8A677179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471F8-E611-4562-AA73-D301ECC80A36}">
      <dsp:nvSpPr>
        <dsp:cNvPr id="0" name=""/>
        <dsp:cNvSpPr/>
      </dsp:nvSpPr>
      <dsp:spPr>
        <a:xfrm>
          <a:off x="0" y="0"/>
          <a:ext cx="105537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84ACB-8AB6-4ECF-99D0-36707B75BD5E}">
      <dsp:nvSpPr>
        <dsp:cNvPr id="0" name=""/>
        <dsp:cNvSpPr/>
      </dsp:nvSpPr>
      <dsp:spPr>
        <a:xfrm>
          <a:off x="0" y="0"/>
          <a:ext cx="10553700" cy="88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Study Overview</a:t>
          </a:r>
        </a:p>
      </dsp:txBody>
      <dsp:txXfrm>
        <a:off x="0" y="0"/>
        <a:ext cx="10553700" cy="880268"/>
      </dsp:txXfrm>
    </dsp:sp>
    <dsp:sp modelId="{1CEE605D-6AAD-4C3F-BC3C-EAA744A3A8EB}">
      <dsp:nvSpPr>
        <dsp:cNvPr id="0" name=""/>
        <dsp:cNvSpPr/>
      </dsp:nvSpPr>
      <dsp:spPr>
        <a:xfrm>
          <a:off x="0" y="880268"/>
          <a:ext cx="105537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21823-8BE1-481E-A31B-C8FA448CA5BC}">
      <dsp:nvSpPr>
        <dsp:cNvPr id="0" name=""/>
        <dsp:cNvSpPr/>
      </dsp:nvSpPr>
      <dsp:spPr>
        <a:xfrm>
          <a:off x="0" y="880268"/>
          <a:ext cx="10553700" cy="88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Methods</a:t>
          </a:r>
        </a:p>
      </dsp:txBody>
      <dsp:txXfrm>
        <a:off x="0" y="880268"/>
        <a:ext cx="10553700" cy="880268"/>
      </dsp:txXfrm>
    </dsp:sp>
    <dsp:sp modelId="{94920C8E-6009-4462-BA3C-9E0EB3771086}">
      <dsp:nvSpPr>
        <dsp:cNvPr id="0" name=""/>
        <dsp:cNvSpPr/>
      </dsp:nvSpPr>
      <dsp:spPr>
        <a:xfrm>
          <a:off x="0" y="1760537"/>
          <a:ext cx="105537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4FC9A-2839-4D95-AD35-6A37CEB16CFC}">
      <dsp:nvSpPr>
        <dsp:cNvPr id="0" name=""/>
        <dsp:cNvSpPr/>
      </dsp:nvSpPr>
      <dsp:spPr>
        <a:xfrm>
          <a:off x="0" y="1760537"/>
          <a:ext cx="10553700" cy="88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Feasibility Analysis</a:t>
          </a:r>
        </a:p>
      </dsp:txBody>
      <dsp:txXfrm>
        <a:off x="0" y="1760537"/>
        <a:ext cx="10553700" cy="880268"/>
      </dsp:txXfrm>
    </dsp:sp>
    <dsp:sp modelId="{79B08027-EC8F-47BC-A83B-899CF86E109A}">
      <dsp:nvSpPr>
        <dsp:cNvPr id="0" name=""/>
        <dsp:cNvSpPr/>
      </dsp:nvSpPr>
      <dsp:spPr>
        <a:xfrm>
          <a:off x="0" y="2640806"/>
          <a:ext cx="10553700" cy="0"/>
        </a:xfrm>
        <a:prstGeom prst="lin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A6964-5676-4BB4-BA1A-14E7C8270CED}">
      <dsp:nvSpPr>
        <dsp:cNvPr id="0" name=""/>
        <dsp:cNvSpPr/>
      </dsp:nvSpPr>
      <dsp:spPr>
        <a:xfrm>
          <a:off x="0" y="2640806"/>
          <a:ext cx="10553700" cy="880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Policy Tradeoffs</a:t>
          </a:r>
        </a:p>
      </dsp:txBody>
      <dsp:txXfrm>
        <a:off x="0" y="2640806"/>
        <a:ext cx="10553700" cy="880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1EB65E-8851-21D2-C7A0-9F9D5C6306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118A6-B2EC-BA13-5AB6-7D71545CB5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58C83-41F8-443A-B15F-22AAF46C1E7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DCF87-0BA0-F92A-E20B-9DBFA8AC78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B4BB11-A091-E56A-02C0-B43FB3FBCD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FA14E-EC7D-433A-B218-99A9F447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31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AE937-81A7-4107-93ED-132313C6749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1311A-382D-4D8F-AC21-8BA69B8D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1311A-382D-4D8F-AC21-8BA69B8D54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307F348-8E90-E814-8E74-D89809D4F11B}"/>
              </a:ext>
            </a:extLst>
          </p:cNvPr>
          <p:cNvGrpSpPr/>
          <p:nvPr/>
        </p:nvGrpSpPr>
        <p:grpSpPr>
          <a:xfrm flipH="1">
            <a:off x="0" y="1754207"/>
            <a:ext cx="12192000" cy="3543302"/>
            <a:chOff x="0" y="1754207"/>
            <a:chExt cx="12192000" cy="35433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591567-0343-64B7-F640-BC1EE4010F1D}"/>
                </a:ext>
              </a:extLst>
            </p:cNvPr>
            <p:cNvSpPr/>
            <p:nvPr/>
          </p:nvSpPr>
          <p:spPr>
            <a:xfrm flipH="1">
              <a:off x="0" y="1754207"/>
              <a:ext cx="12192000" cy="31436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35E3E71-CCA8-CBA4-CF42-EFFE578BDC59}"/>
                </a:ext>
              </a:extLst>
            </p:cNvPr>
            <p:cNvSpPr/>
            <p:nvPr/>
          </p:nvSpPr>
          <p:spPr>
            <a:xfrm rot="5400000" flipH="1">
              <a:off x="595633" y="429546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96C0380-F7D3-CC77-6B8B-9175FBACFA0A}"/>
                </a:ext>
              </a:extLst>
            </p:cNvPr>
            <p:cNvSpPr/>
            <p:nvPr/>
          </p:nvSpPr>
          <p:spPr>
            <a:xfrm rot="5400000" flipH="1">
              <a:off x="597491" y="469807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2059966"/>
            <a:ext cx="10572000" cy="2360232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1963" y="5408853"/>
            <a:ext cx="9500038" cy="1077672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416FC1-C07A-20A9-CBB4-A416F173112A}"/>
              </a:ext>
            </a:extLst>
          </p:cNvPr>
          <p:cNvSpPr/>
          <p:nvPr/>
        </p:nvSpPr>
        <p:spPr>
          <a:xfrm>
            <a:off x="-12192" y="0"/>
            <a:ext cx="12204192" cy="16573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grey letters&#10;&#10;Description automatically generated">
            <a:extLst>
              <a:ext uri="{FF2B5EF4-FFF2-40B4-BE49-F238E27FC236}">
                <a16:creationId xmlns:a16="http://schemas.microsoft.com/office/drawing/2014/main" id="{76A3686F-C57F-6E3C-EA69-8390A2D90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136" y="371474"/>
            <a:ext cx="2327563" cy="9144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4A0F32F-80BA-1461-4B14-891BB7F260DA}"/>
              </a:ext>
            </a:extLst>
          </p:cNvPr>
          <p:cNvGrpSpPr/>
          <p:nvPr userDrawn="1"/>
        </p:nvGrpSpPr>
        <p:grpSpPr>
          <a:xfrm flipH="1">
            <a:off x="0" y="1754207"/>
            <a:ext cx="12192000" cy="3543302"/>
            <a:chOff x="0" y="1754207"/>
            <a:chExt cx="12192000" cy="35433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2DFB9F-517C-6ABF-E179-6E034A0148CB}"/>
                </a:ext>
              </a:extLst>
            </p:cNvPr>
            <p:cNvSpPr/>
            <p:nvPr userDrawn="1"/>
          </p:nvSpPr>
          <p:spPr>
            <a:xfrm flipH="1">
              <a:off x="0" y="1754207"/>
              <a:ext cx="12192000" cy="31436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1AC412-76F3-02C5-9A0C-858312379D84}"/>
                </a:ext>
              </a:extLst>
            </p:cNvPr>
            <p:cNvSpPr/>
            <p:nvPr userDrawn="1"/>
          </p:nvSpPr>
          <p:spPr>
            <a:xfrm rot="5400000" flipH="1">
              <a:off x="595633" y="429546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AD69BE0-53B8-8A96-4E1F-34C7BB9888E9}"/>
                </a:ext>
              </a:extLst>
            </p:cNvPr>
            <p:cNvSpPr/>
            <p:nvPr userDrawn="1"/>
          </p:nvSpPr>
          <p:spPr>
            <a:xfrm rot="5400000" flipH="1">
              <a:off x="597491" y="469807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CD423-5D32-E84F-2A2B-FA07B4DAB84F}"/>
              </a:ext>
            </a:extLst>
          </p:cNvPr>
          <p:cNvSpPr/>
          <p:nvPr userDrawn="1"/>
        </p:nvSpPr>
        <p:spPr>
          <a:xfrm>
            <a:off x="-12192" y="0"/>
            <a:ext cx="12204192" cy="16573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background with grey letters&#10;&#10;Description automatically generated">
            <a:extLst>
              <a:ext uri="{FF2B5EF4-FFF2-40B4-BE49-F238E27FC236}">
                <a16:creationId xmlns:a16="http://schemas.microsoft.com/office/drawing/2014/main" id="{3035C586-87F6-8A9B-652D-D9176EFA45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7136" y="371474"/>
            <a:ext cx="232756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0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411F-E594-4E6F-A76F-CE213D42833E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6EB9125-BDE4-BDD0-9D51-7D5719A8A7C6}"/>
              </a:ext>
            </a:extLst>
          </p:cNvPr>
          <p:cNvSpPr/>
          <p:nvPr/>
        </p:nvSpPr>
        <p:spPr>
          <a:xfrm rot="2700000">
            <a:off x="-153273" y="-668992"/>
            <a:ext cx="1031773" cy="2063549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14C82A9-5C4E-4150-6927-0B1699213E51}"/>
              </a:ext>
            </a:extLst>
          </p:cNvPr>
          <p:cNvSpPr/>
          <p:nvPr/>
        </p:nvSpPr>
        <p:spPr>
          <a:xfrm rot="13500000">
            <a:off x="11709866" y="6091652"/>
            <a:ext cx="567348" cy="1134698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90562B-FFB9-3D5D-4357-F48C8A497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200" y="1457144"/>
            <a:ext cx="10416798" cy="4429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090CF9E-6BFA-9357-0EF6-DB7527A6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47188"/>
            <a:ext cx="104167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322E8AB-592B-A040-8E7B-99F97F7E5752}"/>
              </a:ext>
            </a:extLst>
          </p:cNvPr>
          <p:cNvSpPr/>
          <p:nvPr userDrawn="1"/>
        </p:nvSpPr>
        <p:spPr>
          <a:xfrm rot="2700000">
            <a:off x="-153273" y="-668992"/>
            <a:ext cx="1031773" cy="2063549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E4BDFCE-504C-2B25-044D-6A8D55B154DD}"/>
              </a:ext>
            </a:extLst>
          </p:cNvPr>
          <p:cNvSpPr/>
          <p:nvPr userDrawn="1"/>
        </p:nvSpPr>
        <p:spPr>
          <a:xfrm rot="13500000">
            <a:off x="11709866" y="6091652"/>
            <a:ext cx="567348" cy="1134698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5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456056-8D88-174B-0553-EB2D224A7530}"/>
              </a:ext>
            </a:extLst>
          </p:cNvPr>
          <p:cNvSpPr/>
          <p:nvPr/>
        </p:nvSpPr>
        <p:spPr>
          <a:xfrm>
            <a:off x="0" y="-1"/>
            <a:ext cx="12192000" cy="1888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9DCB-8D08-4AEC-9ACF-86DCA14A0152}" type="datetime1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9C17FA-D011-893A-2F5A-F53C32061783}"/>
              </a:ext>
            </a:extLst>
          </p:cNvPr>
          <p:cNvGrpSpPr/>
          <p:nvPr/>
        </p:nvGrpSpPr>
        <p:grpSpPr>
          <a:xfrm>
            <a:off x="177194" y="1612200"/>
            <a:ext cx="548640" cy="548640"/>
            <a:chOff x="0" y="1485492"/>
            <a:chExt cx="802237" cy="80223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93F586-9F0D-B212-BD8F-D084C55A6DE7}"/>
                </a:ext>
              </a:extLst>
            </p:cNvPr>
            <p:cNvSpPr/>
            <p:nvPr/>
          </p:nvSpPr>
          <p:spPr>
            <a:xfrm rot="16200000">
              <a:off x="199811" y="128568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A18AEE7-C5CD-3BF4-C7EA-568DD13A2840}"/>
                </a:ext>
              </a:extLst>
            </p:cNvPr>
            <p:cNvSpPr/>
            <p:nvPr/>
          </p:nvSpPr>
          <p:spPr>
            <a:xfrm rot="16200000">
              <a:off x="201669" y="168829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AC0F641-E127-D920-9E69-5DA71F99C8EC}"/>
              </a:ext>
            </a:extLst>
          </p:cNvPr>
          <p:cNvSpPr/>
          <p:nvPr userDrawn="1"/>
        </p:nvSpPr>
        <p:spPr>
          <a:xfrm>
            <a:off x="0" y="-1"/>
            <a:ext cx="12192000" cy="1888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8FCD46-3A23-345A-1824-2A8D19FE3FF8}"/>
              </a:ext>
            </a:extLst>
          </p:cNvPr>
          <p:cNvGrpSpPr/>
          <p:nvPr userDrawn="1"/>
        </p:nvGrpSpPr>
        <p:grpSpPr>
          <a:xfrm>
            <a:off x="177194" y="1612200"/>
            <a:ext cx="548640" cy="548640"/>
            <a:chOff x="0" y="1485492"/>
            <a:chExt cx="802237" cy="80223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9B07D0F-590B-27E2-0FB8-D02345D9ED4A}"/>
                </a:ext>
              </a:extLst>
            </p:cNvPr>
            <p:cNvSpPr/>
            <p:nvPr userDrawn="1"/>
          </p:nvSpPr>
          <p:spPr>
            <a:xfrm rot="16200000">
              <a:off x="199811" y="128568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780E7B-04D2-5E17-7733-2D0DE1101E9B}"/>
                </a:ext>
              </a:extLst>
            </p:cNvPr>
            <p:cNvSpPr/>
            <p:nvPr userDrawn="1"/>
          </p:nvSpPr>
          <p:spPr>
            <a:xfrm rot="16200000">
              <a:off x="201669" y="168829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700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411F-E594-4E6F-A76F-CE213D42833E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6EB9125-BDE4-BDD0-9D51-7D5719A8A7C6}"/>
              </a:ext>
            </a:extLst>
          </p:cNvPr>
          <p:cNvSpPr/>
          <p:nvPr/>
        </p:nvSpPr>
        <p:spPr>
          <a:xfrm rot="2700000">
            <a:off x="-153273" y="-668992"/>
            <a:ext cx="1031773" cy="2063549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14C82A9-5C4E-4150-6927-0B1699213E51}"/>
              </a:ext>
            </a:extLst>
          </p:cNvPr>
          <p:cNvSpPr/>
          <p:nvPr/>
        </p:nvSpPr>
        <p:spPr>
          <a:xfrm rot="13500000">
            <a:off x="11709866" y="6091652"/>
            <a:ext cx="567348" cy="1134698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090CF9E-6BFA-9357-0EF6-DB7527A6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47188"/>
            <a:ext cx="104167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5A0E4B-0940-8EB1-8DF2-7E14DB882E20}"/>
              </a:ext>
            </a:extLst>
          </p:cNvPr>
          <p:cNvSpPr/>
          <p:nvPr userDrawn="1"/>
        </p:nvSpPr>
        <p:spPr>
          <a:xfrm rot="2700000">
            <a:off x="-153273" y="-668992"/>
            <a:ext cx="1031773" cy="2063549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611ABD-BB72-B084-239B-C72FA9588268}"/>
              </a:ext>
            </a:extLst>
          </p:cNvPr>
          <p:cNvSpPr/>
          <p:nvPr userDrawn="1"/>
        </p:nvSpPr>
        <p:spPr>
          <a:xfrm rot="13500000">
            <a:off x="11709866" y="6091652"/>
            <a:ext cx="567348" cy="1134698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91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411F-E594-4E6F-A76F-CE213D42833E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6EB9125-BDE4-BDD0-9D51-7D5719A8A7C6}"/>
              </a:ext>
            </a:extLst>
          </p:cNvPr>
          <p:cNvSpPr/>
          <p:nvPr/>
        </p:nvSpPr>
        <p:spPr>
          <a:xfrm rot="2700000">
            <a:off x="-153273" y="-668992"/>
            <a:ext cx="1031773" cy="2063549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14C82A9-5C4E-4150-6927-0B1699213E51}"/>
              </a:ext>
            </a:extLst>
          </p:cNvPr>
          <p:cNvSpPr/>
          <p:nvPr/>
        </p:nvSpPr>
        <p:spPr>
          <a:xfrm rot="13500000">
            <a:off x="11709866" y="6091652"/>
            <a:ext cx="567348" cy="1134698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84B0D1-A5F6-A92C-EED2-010B8FC96DF9}"/>
              </a:ext>
            </a:extLst>
          </p:cNvPr>
          <p:cNvSpPr/>
          <p:nvPr userDrawn="1"/>
        </p:nvSpPr>
        <p:spPr>
          <a:xfrm rot="2700000">
            <a:off x="-153273" y="-668992"/>
            <a:ext cx="1031773" cy="2063549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DA14EFF-B3FD-2DEB-AD82-B68AF4FBDFAD}"/>
              </a:ext>
            </a:extLst>
          </p:cNvPr>
          <p:cNvSpPr/>
          <p:nvPr userDrawn="1"/>
        </p:nvSpPr>
        <p:spPr>
          <a:xfrm rot="13500000">
            <a:off x="11709866" y="6091652"/>
            <a:ext cx="567348" cy="1134698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70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411F-E594-4E6F-A76F-CE213D42833E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6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AEE31D-B47D-1203-F85E-205AA9AE478F}"/>
              </a:ext>
            </a:extLst>
          </p:cNvPr>
          <p:cNvGrpSpPr/>
          <p:nvPr/>
        </p:nvGrpSpPr>
        <p:grpSpPr>
          <a:xfrm rot="16200000">
            <a:off x="-783700" y="783701"/>
            <a:ext cx="6857999" cy="5290600"/>
            <a:chOff x="5334000" y="-2"/>
            <a:chExt cx="6857999" cy="52906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F1DA87-960F-29B3-C5D6-1FADFB52213E}"/>
                </a:ext>
              </a:extLst>
            </p:cNvPr>
            <p:cNvSpPr/>
            <p:nvPr/>
          </p:nvSpPr>
          <p:spPr>
            <a:xfrm>
              <a:off x="5334000" y="-2"/>
              <a:ext cx="6857999" cy="4890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D049AFB-8CF4-F6B1-07B7-2D5E8A14F32C}"/>
                </a:ext>
              </a:extLst>
            </p:cNvPr>
            <p:cNvSpPr/>
            <p:nvPr/>
          </p:nvSpPr>
          <p:spPr>
            <a:xfrm rot="16200000">
              <a:off x="11195510" y="4288550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D65736-79C7-BE89-B7AE-DBE7E4EC9C57}"/>
                </a:ext>
              </a:extLst>
            </p:cNvPr>
            <p:cNvSpPr/>
            <p:nvPr/>
          </p:nvSpPr>
          <p:spPr>
            <a:xfrm rot="16200000">
              <a:off x="11197368" y="4691166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144917" cy="161839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3836" y="446088"/>
            <a:ext cx="5414430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144917" cy="360031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7933-57E4-4F6A-898F-4C372D7D23AB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8D87B4-C6C0-5447-E9C7-3FB0677451EA}"/>
              </a:ext>
            </a:extLst>
          </p:cNvPr>
          <p:cNvGrpSpPr/>
          <p:nvPr userDrawn="1"/>
        </p:nvGrpSpPr>
        <p:grpSpPr>
          <a:xfrm rot="16200000">
            <a:off x="-783700" y="783701"/>
            <a:ext cx="6857999" cy="5290600"/>
            <a:chOff x="5334000" y="-2"/>
            <a:chExt cx="6857999" cy="5290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F03551-A132-88C1-4460-13B65B02073E}"/>
                </a:ext>
              </a:extLst>
            </p:cNvPr>
            <p:cNvSpPr/>
            <p:nvPr userDrawn="1"/>
          </p:nvSpPr>
          <p:spPr>
            <a:xfrm>
              <a:off x="5334000" y="-2"/>
              <a:ext cx="6857999" cy="4890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FD55E18-FB1D-CE53-43C9-388D0A9906F3}"/>
                </a:ext>
              </a:extLst>
            </p:cNvPr>
            <p:cNvSpPr/>
            <p:nvPr userDrawn="1"/>
          </p:nvSpPr>
          <p:spPr>
            <a:xfrm rot="16200000">
              <a:off x="11195510" y="4288550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F231C9-BBC5-38B0-2C89-41678F128EAC}"/>
                </a:ext>
              </a:extLst>
            </p:cNvPr>
            <p:cNvSpPr/>
            <p:nvPr userDrawn="1"/>
          </p:nvSpPr>
          <p:spPr>
            <a:xfrm rot="16200000">
              <a:off x="11197368" y="4691166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352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B74CD4C-999D-4F53-83E0-76B053CD01D2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4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E474-D95B-42F6-B559-E9DEBF2B5A20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66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>
                <a:ln w="22225">
                  <a:noFill/>
                  <a:prstDash val="solid"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B6C3-33AA-466F-9F00-F3A0DA0538F0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0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78A8-9C49-4665-A7FC-7809FC2B1B33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0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7B0294-7008-9AC7-C7CB-93835449624A}"/>
              </a:ext>
            </a:extLst>
          </p:cNvPr>
          <p:cNvSpPr/>
          <p:nvPr/>
        </p:nvSpPr>
        <p:spPr>
          <a:xfrm>
            <a:off x="0" y="-1"/>
            <a:ext cx="12192000" cy="1888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0BEA37-A5D9-9717-662A-196D6B93D9AE}"/>
              </a:ext>
            </a:extLst>
          </p:cNvPr>
          <p:cNvGrpSpPr/>
          <p:nvPr/>
        </p:nvGrpSpPr>
        <p:grpSpPr>
          <a:xfrm>
            <a:off x="177194" y="1613788"/>
            <a:ext cx="548640" cy="548640"/>
            <a:chOff x="0" y="1485492"/>
            <a:chExt cx="802237" cy="80223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16C3DAE-693B-C46F-8EB5-51A58BC65861}"/>
                </a:ext>
              </a:extLst>
            </p:cNvPr>
            <p:cNvSpPr/>
            <p:nvPr/>
          </p:nvSpPr>
          <p:spPr>
            <a:xfrm rot="16200000">
              <a:off x="199811" y="128568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817839A-0655-197B-EE3F-28FEF1E4806D}"/>
                </a:ext>
              </a:extLst>
            </p:cNvPr>
            <p:cNvSpPr/>
            <p:nvPr/>
          </p:nvSpPr>
          <p:spPr>
            <a:xfrm rot="16200000">
              <a:off x="201669" y="168829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39163"/>
            <a:ext cx="10554574" cy="3519636"/>
          </a:xfrm>
        </p:spPr>
        <p:txBody>
          <a:bodyPr anchor="t">
            <a:normAutofit/>
          </a:bodyPr>
          <a:lstStyle>
            <a:lvl1pPr>
              <a:spcAft>
                <a:spcPts val="0"/>
              </a:spcAft>
              <a:defRPr sz="2400"/>
            </a:lvl1pPr>
            <a:lvl2pPr>
              <a:spcAft>
                <a:spcPts val="0"/>
              </a:spcAft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1CEFCE-1958-D9D3-4ADD-9A1689F4C958}"/>
              </a:ext>
            </a:extLst>
          </p:cNvPr>
          <p:cNvSpPr/>
          <p:nvPr userDrawn="1"/>
        </p:nvSpPr>
        <p:spPr>
          <a:xfrm>
            <a:off x="0" y="-1"/>
            <a:ext cx="12192000" cy="1888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50CD37-75AC-67C9-4E68-79D02DDA552A}"/>
              </a:ext>
            </a:extLst>
          </p:cNvPr>
          <p:cNvGrpSpPr/>
          <p:nvPr userDrawn="1"/>
        </p:nvGrpSpPr>
        <p:grpSpPr>
          <a:xfrm>
            <a:off x="177194" y="1613788"/>
            <a:ext cx="548640" cy="548640"/>
            <a:chOff x="0" y="1485492"/>
            <a:chExt cx="802237" cy="80223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2B80C9-36CE-392F-2A83-9B0C38101104}"/>
                </a:ext>
              </a:extLst>
            </p:cNvPr>
            <p:cNvSpPr/>
            <p:nvPr userDrawn="1"/>
          </p:nvSpPr>
          <p:spPr>
            <a:xfrm rot="16200000">
              <a:off x="199811" y="128568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103F1EE-544B-EBB9-91B5-3B107992E819}"/>
                </a:ext>
              </a:extLst>
            </p:cNvPr>
            <p:cNvSpPr/>
            <p:nvPr userDrawn="1"/>
          </p:nvSpPr>
          <p:spPr>
            <a:xfrm rot="16200000">
              <a:off x="201669" y="168829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9672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8063E6-C25E-9122-0029-08089F4EF138}"/>
              </a:ext>
            </a:extLst>
          </p:cNvPr>
          <p:cNvSpPr/>
          <p:nvPr/>
        </p:nvSpPr>
        <p:spPr>
          <a:xfrm>
            <a:off x="0" y="-1"/>
            <a:ext cx="12192000" cy="1888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 w="22225">
                  <a:noFill/>
                  <a:prstDash val="solid"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5805-02F0-4F85-B70A-481E0F48D0EC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42C8D3-2283-BF4F-61A5-BAF69EDC45D1}"/>
              </a:ext>
            </a:extLst>
          </p:cNvPr>
          <p:cNvGrpSpPr/>
          <p:nvPr/>
        </p:nvGrpSpPr>
        <p:grpSpPr>
          <a:xfrm>
            <a:off x="177194" y="1612200"/>
            <a:ext cx="548640" cy="548640"/>
            <a:chOff x="0" y="1485492"/>
            <a:chExt cx="802237" cy="80223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27A209-9894-4922-F093-290265103434}"/>
                </a:ext>
              </a:extLst>
            </p:cNvPr>
            <p:cNvSpPr/>
            <p:nvPr/>
          </p:nvSpPr>
          <p:spPr>
            <a:xfrm rot="16200000">
              <a:off x="199811" y="128568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28E2594-B6F1-5C0E-4BD9-2CBD22BCE103}"/>
                </a:ext>
              </a:extLst>
            </p:cNvPr>
            <p:cNvSpPr/>
            <p:nvPr/>
          </p:nvSpPr>
          <p:spPr>
            <a:xfrm rot="16200000">
              <a:off x="201669" y="168829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9B36892-78C5-62E9-AA37-5113DFDCFEB8}"/>
              </a:ext>
            </a:extLst>
          </p:cNvPr>
          <p:cNvSpPr/>
          <p:nvPr userDrawn="1"/>
        </p:nvSpPr>
        <p:spPr>
          <a:xfrm>
            <a:off x="0" y="-1"/>
            <a:ext cx="12192000" cy="1888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38066D-9AC9-1FA9-CAF2-CEF5C4F56FDB}"/>
              </a:ext>
            </a:extLst>
          </p:cNvPr>
          <p:cNvGrpSpPr/>
          <p:nvPr userDrawn="1"/>
        </p:nvGrpSpPr>
        <p:grpSpPr>
          <a:xfrm>
            <a:off x="177194" y="1612200"/>
            <a:ext cx="548640" cy="548640"/>
            <a:chOff x="0" y="1485492"/>
            <a:chExt cx="802237" cy="80223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DF64B0D-213B-FF22-35B8-6E19FF063ACF}"/>
                </a:ext>
              </a:extLst>
            </p:cNvPr>
            <p:cNvSpPr/>
            <p:nvPr userDrawn="1"/>
          </p:nvSpPr>
          <p:spPr>
            <a:xfrm rot="16200000">
              <a:off x="199811" y="128568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A1180F0-1841-1EC7-5ABF-843FAB26742F}"/>
                </a:ext>
              </a:extLst>
            </p:cNvPr>
            <p:cNvSpPr/>
            <p:nvPr userDrawn="1"/>
          </p:nvSpPr>
          <p:spPr>
            <a:xfrm rot="16200000">
              <a:off x="201669" y="168829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8418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A870B94-4B86-AD8B-7CD8-0C532E9718E2}"/>
              </a:ext>
            </a:extLst>
          </p:cNvPr>
          <p:cNvGrpSpPr/>
          <p:nvPr/>
        </p:nvGrpSpPr>
        <p:grpSpPr>
          <a:xfrm rot="5400000" flipH="1">
            <a:off x="6117702" y="783700"/>
            <a:ext cx="6857999" cy="5290600"/>
            <a:chOff x="5334000" y="-2"/>
            <a:chExt cx="6857999" cy="5290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F508E2-3A70-13F0-CC59-01C2FBD18D1D}"/>
                </a:ext>
              </a:extLst>
            </p:cNvPr>
            <p:cNvSpPr/>
            <p:nvPr/>
          </p:nvSpPr>
          <p:spPr>
            <a:xfrm>
              <a:off x="5334000" y="-2"/>
              <a:ext cx="6857999" cy="4890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4ADC08-0580-50E8-17EE-3184CE894870}"/>
                </a:ext>
              </a:extLst>
            </p:cNvPr>
            <p:cNvSpPr/>
            <p:nvPr/>
          </p:nvSpPr>
          <p:spPr>
            <a:xfrm rot="16200000">
              <a:off x="11195510" y="4288550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0DEE4EA-4662-C860-A896-DA1758CA24E5}"/>
                </a:ext>
              </a:extLst>
            </p:cNvPr>
            <p:cNvSpPr/>
            <p:nvPr/>
          </p:nvSpPr>
          <p:spPr>
            <a:xfrm rot="16200000">
              <a:off x="11197368" y="4691166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>
            <a:lvl1pPr>
              <a:defRPr>
                <a:ln w="22225">
                  <a:noFill/>
                  <a:prstDash val="solid"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011121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CCAE-88CF-45F3-847C-8BFC1CCFA2A9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68EF57-486B-DE22-1972-C9A183C9E9C6}"/>
              </a:ext>
            </a:extLst>
          </p:cNvPr>
          <p:cNvGrpSpPr/>
          <p:nvPr userDrawn="1"/>
        </p:nvGrpSpPr>
        <p:grpSpPr>
          <a:xfrm rot="5400000" flipH="1">
            <a:off x="6117702" y="783700"/>
            <a:ext cx="6857999" cy="5290600"/>
            <a:chOff x="5334000" y="-2"/>
            <a:chExt cx="6857999" cy="52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55C51D-BF0C-50AC-22A3-31F78F613784}"/>
                </a:ext>
              </a:extLst>
            </p:cNvPr>
            <p:cNvSpPr/>
            <p:nvPr userDrawn="1"/>
          </p:nvSpPr>
          <p:spPr>
            <a:xfrm>
              <a:off x="5334000" y="-2"/>
              <a:ext cx="6857999" cy="4890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B8C1EF-CA86-9862-7802-70A77997D29B}"/>
                </a:ext>
              </a:extLst>
            </p:cNvPr>
            <p:cNvSpPr/>
            <p:nvPr userDrawn="1"/>
          </p:nvSpPr>
          <p:spPr>
            <a:xfrm rot="16200000">
              <a:off x="11195510" y="4288550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E3C9070-AB40-6938-F51D-67BBD9F797A8}"/>
                </a:ext>
              </a:extLst>
            </p:cNvPr>
            <p:cNvSpPr/>
            <p:nvPr userDrawn="1"/>
          </p:nvSpPr>
          <p:spPr>
            <a:xfrm rot="16200000">
              <a:off x="11197368" y="4691166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122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D782245-46A4-A59A-372B-EEF9797497E6}"/>
              </a:ext>
            </a:extLst>
          </p:cNvPr>
          <p:cNvSpPr/>
          <p:nvPr userDrawn="1"/>
        </p:nvSpPr>
        <p:spPr>
          <a:xfrm>
            <a:off x="0" y="0"/>
            <a:ext cx="8341646" cy="6858000"/>
          </a:xfrm>
          <a:prstGeom prst="homePlate">
            <a:avLst>
              <a:gd name="adj" fmla="val 21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7628B-3825-FCB8-D18D-80BCBD85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3" y="824333"/>
            <a:ext cx="6534078" cy="5209333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9CBC3-D589-8717-8A04-3783A1138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8D5AA-12DB-4892-F36F-28ABACC649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F41D7B5-6743-4003-8C1E-4A1801AEEF66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4FFDE-F530-B3E7-F65D-217FA5A8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823E36-067F-4C56-3E7C-E3D4914132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5733" y="2379661"/>
            <a:ext cx="2098675" cy="2098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29087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2270D0-D2DF-F75A-E1B1-4F28E252E53B}"/>
              </a:ext>
            </a:extLst>
          </p:cNvPr>
          <p:cNvSpPr/>
          <p:nvPr userDrawn="1"/>
        </p:nvSpPr>
        <p:spPr>
          <a:xfrm>
            <a:off x="0" y="-1"/>
            <a:ext cx="12192000" cy="1888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2205" y="2174875"/>
            <a:ext cx="3442139" cy="365125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4C66-591B-447B-8D7E-C0FDE91D1465}" type="datetime1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623EB6-F280-2CB4-3B4D-CD567CC0BD3D}"/>
              </a:ext>
            </a:extLst>
          </p:cNvPr>
          <p:cNvGrpSpPr/>
          <p:nvPr userDrawn="1"/>
        </p:nvGrpSpPr>
        <p:grpSpPr>
          <a:xfrm>
            <a:off x="177194" y="1612200"/>
            <a:ext cx="548640" cy="548640"/>
            <a:chOff x="0" y="1485492"/>
            <a:chExt cx="802237" cy="80223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FF82DB-ED39-D50F-DB7F-C582940F5393}"/>
                </a:ext>
              </a:extLst>
            </p:cNvPr>
            <p:cNvSpPr/>
            <p:nvPr userDrawn="1"/>
          </p:nvSpPr>
          <p:spPr>
            <a:xfrm rot="16200000">
              <a:off x="199811" y="128568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D0EAC1-EB5C-CE31-19A3-97FF86368AFB}"/>
                </a:ext>
              </a:extLst>
            </p:cNvPr>
            <p:cNvSpPr/>
            <p:nvPr userDrawn="1"/>
          </p:nvSpPr>
          <p:spPr>
            <a:xfrm rot="16200000">
              <a:off x="201669" y="168829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04377FB-F3EB-B9E6-629C-9E87B89A02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488" y="2174875"/>
            <a:ext cx="1371600" cy="137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D340D6F-34DA-5AD7-AF6F-D6D97932B38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222204" y="2601729"/>
            <a:ext cx="3442139" cy="944746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latin typeface="Source Sans 3" panose="020B03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3F27065-053B-79C0-431E-9353E4B75B9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221774" y="3833242"/>
            <a:ext cx="3442139" cy="365125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630B8A46-3276-CE6E-DD4C-FE5F13CBC5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5057" y="3833242"/>
            <a:ext cx="1371600" cy="137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B4807CB-DB10-C6B9-1654-B53CF59E435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221773" y="4260096"/>
            <a:ext cx="3442139" cy="944746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latin typeface="Source Sans 3" panose="020B03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C20664A-7194-A563-E54A-D6FE0102A9A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939859" y="2178239"/>
            <a:ext cx="3442139" cy="365125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9D7F3651-61E1-1035-58A2-843DD4023C8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43142" y="2178239"/>
            <a:ext cx="1371600" cy="137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003A96C-9E25-9AB1-4897-5C14D95735BA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939858" y="2605093"/>
            <a:ext cx="3442139" cy="944746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latin typeface="Source Sans 3" panose="020B03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84D08A4-4536-A850-609B-E2A8D81AB5F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939428" y="3836606"/>
            <a:ext cx="3442139" cy="365125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1D7C1157-CC98-F564-EF2D-608B0F7CEF2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42711" y="3836606"/>
            <a:ext cx="1371600" cy="137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4CADDCA-CD8F-7418-02FB-9F70A48D8AED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7939427" y="4263460"/>
            <a:ext cx="3442139" cy="944746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latin typeface="Source Sans 3" panose="020B03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188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8284A6-FED3-442E-5D63-6675C4F45BA0}"/>
              </a:ext>
            </a:extLst>
          </p:cNvPr>
          <p:cNvGrpSpPr/>
          <p:nvPr userDrawn="1"/>
        </p:nvGrpSpPr>
        <p:grpSpPr>
          <a:xfrm rot="16200000">
            <a:off x="-783700" y="783701"/>
            <a:ext cx="6857999" cy="5290600"/>
            <a:chOff x="5334000" y="-2"/>
            <a:chExt cx="6857999" cy="52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782245-46A4-A59A-372B-EEF9797497E6}"/>
                </a:ext>
              </a:extLst>
            </p:cNvPr>
            <p:cNvSpPr/>
            <p:nvPr userDrawn="1"/>
          </p:nvSpPr>
          <p:spPr>
            <a:xfrm>
              <a:off x="5334000" y="-2"/>
              <a:ext cx="6857999" cy="4890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6B4ED6-09F3-EFE9-7A6C-C278A7B689CB}"/>
                </a:ext>
              </a:extLst>
            </p:cNvPr>
            <p:cNvSpPr/>
            <p:nvPr userDrawn="1"/>
          </p:nvSpPr>
          <p:spPr>
            <a:xfrm rot="16200000">
              <a:off x="11195510" y="4288550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A99A9E6-04B0-B0D2-AAFB-40241729604D}"/>
                </a:ext>
              </a:extLst>
            </p:cNvPr>
            <p:cNvSpPr/>
            <p:nvPr userDrawn="1"/>
          </p:nvSpPr>
          <p:spPr>
            <a:xfrm rot="16200000">
              <a:off x="11197368" y="4691166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07628B-3825-FCB8-D18D-80BCBD85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7"/>
            <a:ext cx="3464288" cy="52093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9CBC3-D589-8717-8A04-3783A1138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8D5AA-12DB-4892-F36F-28ABACC649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F41D7B5-6743-4003-8C1E-4A1801AEEF66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4FFDE-F530-B3E7-F65D-217FA5A8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EFC238-205B-5176-5DFC-7846469D8B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00979" y="610094"/>
            <a:ext cx="5845978" cy="5046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983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D782245-46A4-A59A-372B-EEF9797497E6}"/>
              </a:ext>
            </a:extLst>
          </p:cNvPr>
          <p:cNvSpPr/>
          <p:nvPr userDrawn="1"/>
        </p:nvSpPr>
        <p:spPr>
          <a:xfrm>
            <a:off x="0" y="0"/>
            <a:ext cx="5700978" cy="6858000"/>
          </a:xfrm>
          <a:prstGeom prst="homePlate">
            <a:avLst>
              <a:gd name="adj" fmla="val 308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7628B-3825-FCB8-D18D-80BCBD85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824333"/>
            <a:ext cx="3288275" cy="5209333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9CBC3-D589-8717-8A04-3783A1138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8D5AA-12DB-4892-F36F-28ABACC649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F41D7B5-6743-4003-8C1E-4A1801AEEF66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4FFDE-F530-B3E7-F65D-217FA5A8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EFC238-205B-5176-5DFC-7846469D8B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00979" y="610094"/>
            <a:ext cx="5845978" cy="504642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793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411F-E594-4E6F-A76F-CE213D42833E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6EB9125-BDE4-BDD0-9D51-7D5719A8A7C6}"/>
              </a:ext>
            </a:extLst>
          </p:cNvPr>
          <p:cNvSpPr/>
          <p:nvPr userDrawn="1"/>
        </p:nvSpPr>
        <p:spPr>
          <a:xfrm rot="2700000">
            <a:off x="-153273" y="-668992"/>
            <a:ext cx="1031773" cy="2063549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14C82A9-5C4E-4150-6927-0B1699213E51}"/>
              </a:ext>
            </a:extLst>
          </p:cNvPr>
          <p:cNvSpPr/>
          <p:nvPr userDrawn="1"/>
        </p:nvSpPr>
        <p:spPr>
          <a:xfrm rot="13500000">
            <a:off x="11709866" y="6091652"/>
            <a:ext cx="567348" cy="1134698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90562B-FFB9-3D5D-4357-F48C8A497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5200" y="1457144"/>
            <a:ext cx="10416798" cy="4429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090CF9E-6BFA-9357-0EF6-DB7527A6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47188"/>
            <a:ext cx="104167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843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411F-E594-4E6F-A76F-CE213D42833E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6EB9125-BDE4-BDD0-9D51-7D5719A8A7C6}"/>
              </a:ext>
            </a:extLst>
          </p:cNvPr>
          <p:cNvSpPr/>
          <p:nvPr userDrawn="1"/>
        </p:nvSpPr>
        <p:spPr>
          <a:xfrm rot="2700000">
            <a:off x="-153273" y="-668992"/>
            <a:ext cx="1031773" cy="2063549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14C82A9-5C4E-4150-6927-0B1699213E51}"/>
              </a:ext>
            </a:extLst>
          </p:cNvPr>
          <p:cNvSpPr/>
          <p:nvPr userDrawn="1"/>
        </p:nvSpPr>
        <p:spPr>
          <a:xfrm rot="13500000">
            <a:off x="11709866" y="6091652"/>
            <a:ext cx="567348" cy="1134698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090CF9E-6BFA-9357-0EF6-DB7527A6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47188"/>
            <a:ext cx="104167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729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F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411F-E594-4E6F-A76F-CE213D42833E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6EB9125-BDE4-BDD0-9D51-7D5719A8A7C6}"/>
              </a:ext>
            </a:extLst>
          </p:cNvPr>
          <p:cNvSpPr/>
          <p:nvPr userDrawn="1"/>
        </p:nvSpPr>
        <p:spPr>
          <a:xfrm rot="2700000">
            <a:off x="-153273" y="-668992"/>
            <a:ext cx="1031773" cy="2063549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14C82A9-5C4E-4150-6927-0B1699213E51}"/>
              </a:ext>
            </a:extLst>
          </p:cNvPr>
          <p:cNvSpPr/>
          <p:nvPr userDrawn="1"/>
        </p:nvSpPr>
        <p:spPr>
          <a:xfrm rot="13500000">
            <a:off x="11709866" y="6091652"/>
            <a:ext cx="567348" cy="1134698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6E4D05-F105-BB1B-3C1A-314172373D3F}"/>
              </a:ext>
            </a:extLst>
          </p:cNvPr>
          <p:cNvSpPr/>
          <p:nvPr/>
        </p:nvSpPr>
        <p:spPr>
          <a:xfrm>
            <a:off x="0" y="-1"/>
            <a:ext cx="12192000" cy="48909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>
                <a:ln w="22225">
                  <a:noFill/>
                  <a:prstDash val="solid"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405616"/>
            <a:ext cx="9868331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A61D-87F3-45BA-B810-FE0CECAFFFEC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CA5D816-A822-1682-9ABF-49C1E6115F4A}"/>
              </a:ext>
            </a:extLst>
          </p:cNvPr>
          <p:cNvSpPr/>
          <p:nvPr/>
        </p:nvSpPr>
        <p:spPr>
          <a:xfrm rot="16200000">
            <a:off x="11195510" y="4288550"/>
            <a:ext cx="402616" cy="802237"/>
          </a:xfrm>
          <a:custGeom>
            <a:avLst/>
            <a:gdLst>
              <a:gd name="connsiteX0" fmla="*/ 402616 w 402616"/>
              <a:gd name="connsiteY0" fmla="*/ 401481 h 802237"/>
              <a:gd name="connsiteX1" fmla="*/ 1135 w 402616"/>
              <a:gd name="connsiteY1" fmla="*/ 802237 h 802237"/>
              <a:gd name="connsiteX2" fmla="*/ 0 w 402616"/>
              <a:gd name="connsiteY2" fmla="*/ 801100 h 802237"/>
              <a:gd name="connsiteX3" fmla="*/ 0 w 402616"/>
              <a:gd name="connsiteY3" fmla="*/ 1857 h 802237"/>
              <a:gd name="connsiteX4" fmla="*/ 1860 w 402616"/>
              <a:gd name="connsiteY4" fmla="*/ 0 h 802237"/>
              <a:gd name="connsiteX5" fmla="*/ 402616 w 402616"/>
              <a:gd name="connsiteY5" fmla="*/ 401481 h 8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616" h="802237">
                <a:moveTo>
                  <a:pt x="402616" y="401481"/>
                </a:moveTo>
                <a:lnTo>
                  <a:pt x="1135" y="802237"/>
                </a:lnTo>
                <a:lnTo>
                  <a:pt x="0" y="801100"/>
                </a:lnTo>
                <a:lnTo>
                  <a:pt x="0" y="1857"/>
                </a:lnTo>
                <a:lnTo>
                  <a:pt x="1860" y="0"/>
                </a:lnTo>
                <a:lnTo>
                  <a:pt x="402616" y="4014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3A16A6-49ED-F415-CB69-BD73C877B0BD}"/>
              </a:ext>
            </a:extLst>
          </p:cNvPr>
          <p:cNvSpPr/>
          <p:nvPr/>
        </p:nvSpPr>
        <p:spPr>
          <a:xfrm rot="16200000">
            <a:off x="11197368" y="4691166"/>
            <a:ext cx="399621" cy="799243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64AD3A-67E9-0117-70AC-7BC6BB36F214}"/>
              </a:ext>
            </a:extLst>
          </p:cNvPr>
          <p:cNvSpPr/>
          <p:nvPr userDrawn="1"/>
        </p:nvSpPr>
        <p:spPr>
          <a:xfrm>
            <a:off x="0" y="-1"/>
            <a:ext cx="12192000" cy="48909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17C722D-0AF7-EB41-C42C-29A3AE4FBAA9}"/>
              </a:ext>
            </a:extLst>
          </p:cNvPr>
          <p:cNvSpPr/>
          <p:nvPr userDrawn="1"/>
        </p:nvSpPr>
        <p:spPr>
          <a:xfrm rot="16200000">
            <a:off x="11195510" y="4288550"/>
            <a:ext cx="402616" cy="802237"/>
          </a:xfrm>
          <a:custGeom>
            <a:avLst/>
            <a:gdLst>
              <a:gd name="connsiteX0" fmla="*/ 402616 w 402616"/>
              <a:gd name="connsiteY0" fmla="*/ 401481 h 802237"/>
              <a:gd name="connsiteX1" fmla="*/ 1135 w 402616"/>
              <a:gd name="connsiteY1" fmla="*/ 802237 h 802237"/>
              <a:gd name="connsiteX2" fmla="*/ 0 w 402616"/>
              <a:gd name="connsiteY2" fmla="*/ 801100 h 802237"/>
              <a:gd name="connsiteX3" fmla="*/ 0 w 402616"/>
              <a:gd name="connsiteY3" fmla="*/ 1857 h 802237"/>
              <a:gd name="connsiteX4" fmla="*/ 1860 w 402616"/>
              <a:gd name="connsiteY4" fmla="*/ 0 h 802237"/>
              <a:gd name="connsiteX5" fmla="*/ 402616 w 402616"/>
              <a:gd name="connsiteY5" fmla="*/ 401481 h 8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616" h="802237">
                <a:moveTo>
                  <a:pt x="402616" y="401481"/>
                </a:moveTo>
                <a:lnTo>
                  <a:pt x="1135" y="802237"/>
                </a:lnTo>
                <a:lnTo>
                  <a:pt x="0" y="801100"/>
                </a:lnTo>
                <a:lnTo>
                  <a:pt x="0" y="1857"/>
                </a:lnTo>
                <a:lnTo>
                  <a:pt x="1860" y="0"/>
                </a:lnTo>
                <a:lnTo>
                  <a:pt x="402616" y="4014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4DBFEC-250A-E6D5-A738-224CA158395F}"/>
              </a:ext>
            </a:extLst>
          </p:cNvPr>
          <p:cNvSpPr/>
          <p:nvPr userDrawn="1"/>
        </p:nvSpPr>
        <p:spPr>
          <a:xfrm rot="16200000">
            <a:off x="11197368" y="4691166"/>
            <a:ext cx="399621" cy="799243"/>
          </a:xfrm>
          <a:custGeom>
            <a:avLst/>
            <a:gdLst>
              <a:gd name="connsiteX0" fmla="*/ 399621 w 399621"/>
              <a:gd name="connsiteY0" fmla="*/ 0 h 799243"/>
              <a:gd name="connsiteX1" fmla="*/ 399621 w 399621"/>
              <a:gd name="connsiteY1" fmla="*/ 799243 h 799243"/>
              <a:gd name="connsiteX2" fmla="*/ 0 w 399621"/>
              <a:gd name="connsiteY2" fmla="*/ 398899 h 799243"/>
              <a:gd name="connsiteX3" fmla="*/ 399621 w 399621"/>
              <a:gd name="connsiteY3" fmla="*/ 0 h 79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621" h="799243">
                <a:moveTo>
                  <a:pt x="399621" y="0"/>
                </a:moveTo>
                <a:lnTo>
                  <a:pt x="399621" y="799243"/>
                </a:lnTo>
                <a:lnTo>
                  <a:pt x="0" y="398899"/>
                </a:lnTo>
                <a:lnTo>
                  <a:pt x="399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0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D782245-46A4-A59A-372B-EEF9797497E6}"/>
              </a:ext>
            </a:extLst>
          </p:cNvPr>
          <p:cNvSpPr/>
          <p:nvPr/>
        </p:nvSpPr>
        <p:spPr>
          <a:xfrm>
            <a:off x="0" y="0"/>
            <a:ext cx="8341646" cy="6858000"/>
          </a:xfrm>
          <a:prstGeom prst="homePlate">
            <a:avLst>
              <a:gd name="adj" fmla="val 21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7628B-3825-FCB8-D18D-80BCBD85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3" y="824333"/>
            <a:ext cx="6534078" cy="5209333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9CBC3-D589-8717-8A04-3783A1138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8D5AA-12DB-4892-F36F-28ABACC649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F41D7B5-6743-4003-8C1E-4A1801AEEF66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4FFDE-F530-B3E7-F65D-217FA5A8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823E36-067F-4C56-3E7C-E3D4914132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5733" y="2379661"/>
            <a:ext cx="2098675" cy="20986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E0174D3-A04B-072D-85BA-8157CBFD4BA8}"/>
              </a:ext>
            </a:extLst>
          </p:cNvPr>
          <p:cNvSpPr/>
          <p:nvPr userDrawn="1"/>
        </p:nvSpPr>
        <p:spPr>
          <a:xfrm>
            <a:off x="0" y="0"/>
            <a:ext cx="8341646" cy="6858000"/>
          </a:xfrm>
          <a:prstGeom prst="homePlate">
            <a:avLst>
              <a:gd name="adj" fmla="val 21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9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8CACAA-3922-06AD-4ACB-96EFD3454DEC}"/>
              </a:ext>
            </a:extLst>
          </p:cNvPr>
          <p:cNvSpPr/>
          <p:nvPr/>
        </p:nvSpPr>
        <p:spPr>
          <a:xfrm>
            <a:off x="0" y="-1"/>
            <a:ext cx="12192000" cy="1888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311462"/>
            <a:ext cx="5185873" cy="3549588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311461"/>
            <a:ext cx="5194583" cy="3549589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5D19-524E-465F-8901-F580D9185F87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542255-958B-DA92-6ADF-5CE0C3B438B7}"/>
              </a:ext>
            </a:extLst>
          </p:cNvPr>
          <p:cNvGrpSpPr/>
          <p:nvPr/>
        </p:nvGrpSpPr>
        <p:grpSpPr>
          <a:xfrm>
            <a:off x="177194" y="1612200"/>
            <a:ext cx="548640" cy="548640"/>
            <a:chOff x="0" y="1485492"/>
            <a:chExt cx="802237" cy="80223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DAA03D9-8322-2AA9-8B24-D4E0CEA342A1}"/>
                </a:ext>
              </a:extLst>
            </p:cNvPr>
            <p:cNvSpPr/>
            <p:nvPr/>
          </p:nvSpPr>
          <p:spPr>
            <a:xfrm rot="16200000">
              <a:off x="199811" y="128568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4BE88B-65A2-34FA-2361-810E5EB3F3E1}"/>
                </a:ext>
              </a:extLst>
            </p:cNvPr>
            <p:cNvSpPr/>
            <p:nvPr/>
          </p:nvSpPr>
          <p:spPr>
            <a:xfrm rot="16200000">
              <a:off x="201669" y="168829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818D78-500D-61CB-F3DA-14A1C813BFF5}"/>
              </a:ext>
            </a:extLst>
          </p:cNvPr>
          <p:cNvSpPr/>
          <p:nvPr userDrawn="1"/>
        </p:nvSpPr>
        <p:spPr>
          <a:xfrm>
            <a:off x="0" y="-1"/>
            <a:ext cx="12192000" cy="1888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1FD7CC-97F4-1FF6-FE42-A95F0F9B6419}"/>
              </a:ext>
            </a:extLst>
          </p:cNvPr>
          <p:cNvGrpSpPr/>
          <p:nvPr userDrawn="1"/>
        </p:nvGrpSpPr>
        <p:grpSpPr>
          <a:xfrm>
            <a:off x="177194" y="1612200"/>
            <a:ext cx="548640" cy="548640"/>
            <a:chOff x="0" y="1485492"/>
            <a:chExt cx="802237" cy="80223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C9F948-AEF8-2BF6-0CE3-232F554A031A}"/>
                </a:ext>
              </a:extLst>
            </p:cNvPr>
            <p:cNvSpPr/>
            <p:nvPr userDrawn="1"/>
          </p:nvSpPr>
          <p:spPr>
            <a:xfrm rot="16200000">
              <a:off x="199811" y="128568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2A64EF9-7CD4-B7FB-F53F-0585EAC9612C}"/>
                </a:ext>
              </a:extLst>
            </p:cNvPr>
            <p:cNvSpPr/>
            <p:nvPr userDrawn="1"/>
          </p:nvSpPr>
          <p:spPr>
            <a:xfrm rot="16200000">
              <a:off x="201669" y="168829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73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2270D0-D2DF-F75A-E1B1-4F28E252E53B}"/>
              </a:ext>
            </a:extLst>
          </p:cNvPr>
          <p:cNvSpPr/>
          <p:nvPr/>
        </p:nvSpPr>
        <p:spPr>
          <a:xfrm>
            <a:off x="0" y="-1"/>
            <a:ext cx="12192000" cy="1888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4C66-591B-447B-8D7E-C0FDE91D1465}" type="datetime1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623EB6-F280-2CB4-3B4D-CD567CC0BD3D}"/>
              </a:ext>
            </a:extLst>
          </p:cNvPr>
          <p:cNvGrpSpPr/>
          <p:nvPr/>
        </p:nvGrpSpPr>
        <p:grpSpPr>
          <a:xfrm>
            <a:off x="177194" y="1612200"/>
            <a:ext cx="548640" cy="548640"/>
            <a:chOff x="0" y="1485492"/>
            <a:chExt cx="802237" cy="80223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FF82DB-ED39-D50F-DB7F-C582940F5393}"/>
                </a:ext>
              </a:extLst>
            </p:cNvPr>
            <p:cNvSpPr/>
            <p:nvPr/>
          </p:nvSpPr>
          <p:spPr>
            <a:xfrm rot="16200000">
              <a:off x="199811" y="128568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D0EAC1-EB5C-CE31-19A3-97FF86368AFB}"/>
                </a:ext>
              </a:extLst>
            </p:cNvPr>
            <p:cNvSpPr/>
            <p:nvPr/>
          </p:nvSpPr>
          <p:spPr>
            <a:xfrm rot="16200000">
              <a:off x="201669" y="168829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4B9D890-038B-4D48-F674-6BF5AEF164BF}"/>
              </a:ext>
            </a:extLst>
          </p:cNvPr>
          <p:cNvSpPr/>
          <p:nvPr userDrawn="1"/>
        </p:nvSpPr>
        <p:spPr>
          <a:xfrm>
            <a:off x="0" y="-1"/>
            <a:ext cx="12192000" cy="1888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9FA64D-0EBD-7EB9-7CBF-3DB6DB4B541E}"/>
              </a:ext>
            </a:extLst>
          </p:cNvPr>
          <p:cNvGrpSpPr/>
          <p:nvPr userDrawn="1"/>
        </p:nvGrpSpPr>
        <p:grpSpPr>
          <a:xfrm>
            <a:off x="177194" y="1612200"/>
            <a:ext cx="548640" cy="548640"/>
            <a:chOff x="0" y="1485492"/>
            <a:chExt cx="802237" cy="80223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10D3B0-816A-E3F4-591E-DD8FFBEA332B}"/>
                </a:ext>
              </a:extLst>
            </p:cNvPr>
            <p:cNvSpPr/>
            <p:nvPr userDrawn="1"/>
          </p:nvSpPr>
          <p:spPr>
            <a:xfrm rot="16200000">
              <a:off x="199811" y="128568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A2CCC9-E3C6-C780-AD90-A1844E5CF6B5}"/>
                </a:ext>
              </a:extLst>
            </p:cNvPr>
            <p:cNvSpPr/>
            <p:nvPr userDrawn="1"/>
          </p:nvSpPr>
          <p:spPr>
            <a:xfrm rot="16200000">
              <a:off x="201669" y="168829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983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2270D0-D2DF-F75A-E1B1-4F28E252E53B}"/>
              </a:ext>
            </a:extLst>
          </p:cNvPr>
          <p:cNvSpPr/>
          <p:nvPr/>
        </p:nvSpPr>
        <p:spPr>
          <a:xfrm>
            <a:off x="0" y="-1"/>
            <a:ext cx="12192000" cy="1888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2205" y="2174875"/>
            <a:ext cx="3442139" cy="365125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4C66-591B-447B-8D7E-C0FDE91D1465}" type="datetime1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623EB6-F280-2CB4-3B4D-CD567CC0BD3D}"/>
              </a:ext>
            </a:extLst>
          </p:cNvPr>
          <p:cNvGrpSpPr/>
          <p:nvPr/>
        </p:nvGrpSpPr>
        <p:grpSpPr>
          <a:xfrm>
            <a:off x="177194" y="1612200"/>
            <a:ext cx="548640" cy="548640"/>
            <a:chOff x="0" y="1485492"/>
            <a:chExt cx="802237" cy="80223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FF82DB-ED39-D50F-DB7F-C582940F5393}"/>
                </a:ext>
              </a:extLst>
            </p:cNvPr>
            <p:cNvSpPr/>
            <p:nvPr/>
          </p:nvSpPr>
          <p:spPr>
            <a:xfrm rot="16200000">
              <a:off x="199811" y="128568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3D0EAC1-EB5C-CE31-19A3-97FF86368AFB}"/>
                </a:ext>
              </a:extLst>
            </p:cNvPr>
            <p:cNvSpPr/>
            <p:nvPr/>
          </p:nvSpPr>
          <p:spPr>
            <a:xfrm rot="16200000">
              <a:off x="201669" y="168829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04377FB-F3EB-B9E6-629C-9E87B89A02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488" y="2174875"/>
            <a:ext cx="1371600" cy="137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D340D6F-34DA-5AD7-AF6F-D6D97932B38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222204" y="2601729"/>
            <a:ext cx="3442139" cy="944746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latin typeface="Source Sans 3" panose="020B03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3F27065-053B-79C0-431E-9353E4B75B9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221774" y="3833242"/>
            <a:ext cx="3442139" cy="365125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630B8A46-3276-CE6E-DD4C-FE5F13CBC5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5057" y="3833242"/>
            <a:ext cx="1371600" cy="137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B4807CB-DB10-C6B9-1654-B53CF59E435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221773" y="4260096"/>
            <a:ext cx="3442139" cy="944746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latin typeface="Source Sans 3" panose="020B03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C20664A-7194-A563-E54A-D6FE0102A9A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939859" y="2178239"/>
            <a:ext cx="3442139" cy="365125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9D7F3651-61E1-1035-58A2-843DD4023C8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43142" y="2178239"/>
            <a:ext cx="1371600" cy="137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003A96C-9E25-9AB1-4897-5C14D95735BA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939858" y="2605093"/>
            <a:ext cx="3442139" cy="944746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latin typeface="Source Sans 3" panose="020B03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84D08A4-4536-A850-609B-E2A8D81AB5F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939428" y="3836606"/>
            <a:ext cx="3442139" cy="365125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1D7C1157-CC98-F564-EF2D-608B0F7CEF2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42711" y="3836606"/>
            <a:ext cx="1371600" cy="137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4CADDCA-CD8F-7418-02FB-9F70A48D8AED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7939427" y="4263460"/>
            <a:ext cx="3442139" cy="944746"/>
          </a:xfrm>
        </p:spPr>
        <p:txBody>
          <a:bodyPr anchor="t">
            <a:noAutofit/>
          </a:bodyPr>
          <a:lstStyle>
            <a:lvl1pPr marL="0" indent="0" algn="l">
              <a:buNone/>
              <a:defRPr sz="1600" b="0">
                <a:latin typeface="Source Sans 3" panose="020B03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158E7B-6FFB-DBD3-6749-06853082450A}"/>
              </a:ext>
            </a:extLst>
          </p:cNvPr>
          <p:cNvSpPr/>
          <p:nvPr userDrawn="1"/>
        </p:nvSpPr>
        <p:spPr>
          <a:xfrm>
            <a:off x="0" y="-1"/>
            <a:ext cx="12192000" cy="1888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09BD4E-8798-DD34-ABA0-AE8E3CC556ED}"/>
              </a:ext>
            </a:extLst>
          </p:cNvPr>
          <p:cNvGrpSpPr/>
          <p:nvPr userDrawn="1"/>
        </p:nvGrpSpPr>
        <p:grpSpPr>
          <a:xfrm>
            <a:off x="177194" y="1612200"/>
            <a:ext cx="548640" cy="548640"/>
            <a:chOff x="0" y="1485492"/>
            <a:chExt cx="802237" cy="80223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10DDC5A-EF2C-E84D-57C5-BBC28BDF2F53}"/>
                </a:ext>
              </a:extLst>
            </p:cNvPr>
            <p:cNvSpPr/>
            <p:nvPr userDrawn="1"/>
          </p:nvSpPr>
          <p:spPr>
            <a:xfrm rot="16200000">
              <a:off x="199811" y="1285681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1C52AA-B499-31DE-DCF8-B5814B49A807}"/>
                </a:ext>
              </a:extLst>
            </p:cNvPr>
            <p:cNvSpPr/>
            <p:nvPr userDrawn="1"/>
          </p:nvSpPr>
          <p:spPr>
            <a:xfrm rot="16200000">
              <a:off x="201669" y="1688297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013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8284A6-FED3-442E-5D63-6675C4F45BA0}"/>
              </a:ext>
            </a:extLst>
          </p:cNvPr>
          <p:cNvGrpSpPr/>
          <p:nvPr/>
        </p:nvGrpSpPr>
        <p:grpSpPr>
          <a:xfrm rot="16200000">
            <a:off x="-783700" y="783701"/>
            <a:ext cx="6857999" cy="5290600"/>
            <a:chOff x="5334000" y="-2"/>
            <a:chExt cx="6857999" cy="52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782245-46A4-A59A-372B-EEF9797497E6}"/>
                </a:ext>
              </a:extLst>
            </p:cNvPr>
            <p:cNvSpPr/>
            <p:nvPr/>
          </p:nvSpPr>
          <p:spPr>
            <a:xfrm>
              <a:off x="5334000" y="-2"/>
              <a:ext cx="6857999" cy="4890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6B4ED6-09F3-EFE9-7A6C-C278A7B689CB}"/>
                </a:ext>
              </a:extLst>
            </p:cNvPr>
            <p:cNvSpPr/>
            <p:nvPr/>
          </p:nvSpPr>
          <p:spPr>
            <a:xfrm rot="16200000">
              <a:off x="11195510" y="4288550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A99A9E6-04B0-B0D2-AAFB-40241729604D}"/>
                </a:ext>
              </a:extLst>
            </p:cNvPr>
            <p:cNvSpPr/>
            <p:nvPr/>
          </p:nvSpPr>
          <p:spPr>
            <a:xfrm rot="16200000">
              <a:off x="11197368" y="4691166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07628B-3825-FCB8-D18D-80BCBD85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7"/>
            <a:ext cx="3464288" cy="520933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9CBC3-D589-8717-8A04-3783A1138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8D5AA-12DB-4892-F36F-28ABACC649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F41D7B5-6743-4003-8C1E-4A1801AEEF66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4FFDE-F530-B3E7-F65D-217FA5A8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EFC238-205B-5176-5DFC-7846469D8B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00979" y="610094"/>
            <a:ext cx="5845978" cy="5046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18F46F-D477-0C32-01A6-D535D7A4D48C}"/>
              </a:ext>
            </a:extLst>
          </p:cNvPr>
          <p:cNvGrpSpPr/>
          <p:nvPr userDrawn="1"/>
        </p:nvGrpSpPr>
        <p:grpSpPr>
          <a:xfrm rot="16200000">
            <a:off x="-783700" y="783701"/>
            <a:ext cx="6857999" cy="5290600"/>
            <a:chOff x="5334000" y="-2"/>
            <a:chExt cx="6857999" cy="52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F71BC2-0995-8D3A-18DA-BA4339C61777}"/>
                </a:ext>
              </a:extLst>
            </p:cNvPr>
            <p:cNvSpPr/>
            <p:nvPr userDrawn="1"/>
          </p:nvSpPr>
          <p:spPr>
            <a:xfrm>
              <a:off x="5334000" y="-2"/>
              <a:ext cx="6857999" cy="48909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B8177C0-0939-13DB-3BFA-F95DA0C24C5F}"/>
                </a:ext>
              </a:extLst>
            </p:cNvPr>
            <p:cNvSpPr/>
            <p:nvPr userDrawn="1"/>
          </p:nvSpPr>
          <p:spPr>
            <a:xfrm rot="16200000">
              <a:off x="11195510" y="4288550"/>
              <a:ext cx="402616" cy="802237"/>
            </a:xfrm>
            <a:custGeom>
              <a:avLst/>
              <a:gdLst>
                <a:gd name="connsiteX0" fmla="*/ 402616 w 402616"/>
                <a:gd name="connsiteY0" fmla="*/ 401481 h 802237"/>
                <a:gd name="connsiteX1" fmla="*/ 1135 w 402616"/>
                <a:gd name="connsiteY1" fmla="*/ 802237 h 802237"/>
                <a:gd name="connsiteX2" fmla="*/ 0 w 402616"/>
                <a:gd name="connsiteY2" fmla="*/ 801100 h 802237"/>
                <a:gd name="connsiteX3" fmla="*/ 0 w 402616"/>
                <a:gd name="connsiteY3" fmla="*/ 1857 h 802237"/>
                <a:gd name="connsiteX4" fmla="*/ 1860 w 402616"/>
                <a:gd name="connsiteY4" fmla="*/ 0 h 802237"/>
                <a:gd name="connsiteX5" fmla="*/ 402616 w 402616"/>
                <a:gd name="connsiteY5" fmla="*/ 401481 h 802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616" h="802237">
                  <a:moveTo>
                    <a:pt x="402616" y="401481"/>
                  </a:moveTo>
                  <a:lnTo>
                    <a:pt x="1135" y="802237"/>
                  </a:lnTo>
                  <a:lnTo>
                    <a:pt x="0" y="801100"/>
                  </a:lnTo>
                  <a:lnTo>
                    <a:pt x="0" y="1857"/>
                  </a:lnTo>
                  <a:lnTo>
                    <a:pt x="1860" y="0"/>
                  </a:lnTo>
                  <a:lnTo>
                    <a:pt x="402616" y="40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FB34D1-9C7F-75D6-B613-F0358E4423FB}"/>
                </a:ext>
              </a:extLst>
            </p:cNvPr>
            <p:cNvSpPr/>
            <p:nvPr userDrawn="1"/>
          </p:nvSpPr>
          <p:spPr>
            <a:xfrm rot="16200000">
              <a:off x="11197368" y="4691166"/>
              <a:ext cx="399621" cy="799243"/>
            </a:xfrm>
            <a:custGeom>
              <a:avLst/>
              <a:gdLst>
                <a:gd name="connsiteX0" fmla="*/ 399621 w 399621"/>
                <a:gd name="connsiteY0" fmla="*/ 0 h 799243"/>
                <a:gd name="connsiteX1" fmla="*/ 399621 w 399621"/>
                <a:gd name="connsiteY1" fmla="*/ 799243 h 799243"/>
                <a:gd name="connsiteX2" fmla="*/ 0 w 399621"/>
                <a:gd name="connsiteY2" fmla="*/ 398899 h 799243"/>
                <a:gd name="connsiteX3" fmla="*/ 399621 w 399621"/>
                <a:gd name="connsiteY3" fmla="*/ 0 h 79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621" h="799243">
                  <a:moveTo>
                    <a:pt x="399621" y="0"/>
                  </a:moveTo>
                  <a:lnTo>
                    <a:pt x="399621" y="799243"/>
                  </a:lnTo>
                  <a:lnTo>
                    <a:pt x="0" y="398899"/>
                  </a:lnTo>
                  <a:lnTo>
                    <a:pt x="399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40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D782245-46A4-A59A-372B-EEF9797497E6}"/>
              </a:ext>
            </a:extLst>
          </p:cNvPr>
          <p:cNvSpPr/>
          <p:nvPr/>
        </p:nvSpPr>
        <p:spPr>
          <a:xfrm>
            <a:off x="0" y="0"/>
            <a:ext cx="5700978" cy="6858000"/>
          </a:xfrm>
          <a:prstGeom prst="homePlate">
            <a:avLst>
              <a:gd name="adj" fmla="val 308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7628B-3825-FCB8-D18D-80BCBD85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824333"/>
            <a:ext cx="3288275" cy="5209333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9CBC3-D589-8717-8A04-3783A1138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8D5AA-12DB-4892-F36F-28ABACC649A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F41D7B5-6743-4003-8C1E-4A1801AEEF66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4FFDE-F530-B3E7-F65D-217FA5A82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EFC238-205B-5176-5DFC-7846469D8B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00979" y="610094"/>
            <a:ext cx="5845978" cy="504642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EB72220-26A9-56C8-1E14-27EA0B9BB3C5}"/>
              </a:ext>
            </a:extLst>
          </p:cNvPr>
          <p:cNvSpPr/>
          <p:nvPr userDrawn="1"/>
        </p:nvSpPr>
        <p:spPr>
          <a:xfrm>
            <a:off x="0" y="0"/>
            <a:ext cx="5700978" cy="6858000"/>
          </a:xfrm>
          <a:prstGeom prst="homePlate">
            <a:avLst>
              <a:gd name="adj" fmla="val 308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3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41D7B5-6743-4003-8C1E-4A1801AEEF66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71" r:id="rId22"/>
    <p:sldLayoutId id="2147483668" r:id="rId23"/>
    <p:sldLayoutId id="2147483667" r:id="rId24"/>
    <p:sldLayoutId id="2147483670" r:id="rId25"/>
    <p:sldLayoutId id="2147483672" r:id="rId26"/>
    <p:sldLayoutId id="2147483673" r:id="rId27"/>
    <p:sldLayoutId id="2147483674" r:id="rId2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US" sz="4000" b="1" kern="1200" cap="none" spc="0" dirty="0">
          <a:ln w="22225">
            <a:noFill/>
            <a:prstDash val="solid"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8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97A4-9BA5-36AF-5838-DD4DF07D5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Washington Child Benefits Feasibility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95EF0-79FE-9AC8-1372-95765571E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5280846"/>
            <a:ext cx="9553201" cy="1205679"/>
          </a:xfrm>
        </p:spPr>
        <p:txBody>
          <a:bodyPr>
            <a:normAutofit/>
          </a:bodyPr>
          <a:lstStyle/>
          <a:p>
            <a:r>
              <a:rPr lang="en-US"/>
              <a:t>Final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7486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2D7A2-2BD6-CBC3-5634-754F5EDF4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87964-7F53-5150-216F-13E3D4EF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15" y="447187"/>
            <a:ext cx="3889592" cy="5209333"/>
          </a:xfrm>
        </p:spPr>
        <p:txBody>
          <a:bodyPr/>
          <a:lstStyle/>
          <a:p>
            <a:r>
              <a:rPr lang="en-US"/>
              <a:t>Status Quo: Design Considerations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848367-A75B-28AA-DB59-6D6079F7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534CD-65E9-05AE-A0C2-4CB380102A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Eligibility targeting</a:t>
            </a:r>
          </a:p>
          <a:p>
            <a:pPr lvl="1"/>
            <a:r>
              <a:rPr lang="en-US"/>
              <a:t>Varies by benefit program</a:t>
            </a:r>
          </a:p>
          <a:p>
            <a:r>
              <a:rPr lang="en-US"/>
              <a:t>Work conditioning</a:t>
            </a:r>
          </a:p>
          <a:p>
            <a:pPr lvl="1"/>
            <a:r>
              <a:rPr lang="en-US"/>
              <a:t>May incentivize work, but excludes poorest families </a:t>
            </a:r>
          </a:p>
          <a:p>
            <a:r>
              <a:rPr lang="en-US"/>
              <a:t>Program phase-outs</a:t>
            </a:r>
          </a:p>
          <a:p>
            <a:pPr lvl="1"/>
            <a:r>
              <a:rPr lang="en-US"/>
              <a:t>Coordinated gradual phase-outs are most likely to prevent benefits cliffs</a:t>
            </a:r>
          </a:p>
          <a:p>
            <a:r>
              <a:rPr lang="en-US"/>
              <a:t>Implementation framework</a:t>
            </a:r>
          </a:p>
          <a:p>
            <a:pPr lvl="1"/>
            <a:r>
              <a:rPr lang="en-US"/>
              <a:t>Benefits programs should be better coordinated – this can be supported with a common intake form</a:t>
            </a:r>
          </a:p>
        </p:txBody>
      </p:sp>
    </p:spTree>
    <p:extLst>
      <p:ext uri="{BB962C8B-B14F-4D97-AF65-F5344CB8AC3E}">
        <p14:creationId xmlns:p14="http://schemas.microsoft.com/office/powerpoint/2010/main" val="220127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C0D06-86A3-F30E-86AD-C546BAFED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60ADFA7-6B67-D7C7-BBAA-F343AD06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Tax Credit Child Allowance: Working Policy Assumptions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6678963-9749-53F2-6519-F7B66CFD7F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Eligibility targeting </a:t>
            </a:r>
          </a:p>
          <a:p>
            <a:pPr lvl="1"/>
            <a:r>
              <a:rPr lang="en-US"/>
              <a:t>Targeted due to WA’s constitutional constraint on gifts of public fund </a:t>
            </a:r>
          </a:p>
          <a:p>
            <a:pPr lvl="1"/>
            <a:r>
              <a:rPr lang="en-US"/>
              <a:t>Same income ceiling and phase-out as WFTC; no minimum earnings requirement </a:t>
            </a:r>
          </a:p>
          <a:p>
            <a:r>
              <a:rPr lang="en-US"/>
              <a:t>Participation requirement </a:t>
            </a:r>
          </a:p>
          <a:p>
            <a:pPr lvl="1"/>
            <a:r>
              <a:rPr lang="en-US"/>
              <a:t>Voluntary for households</a:t>
            </a:r>
          </a:p>
          <a:p>
            <a:r>
              <a:rPr lang="en-US"/>
              <a:t>Benefit amount </a:t>
            </a:r>
          </a:p>
          <a:p>
            <a:pPr lvl="1"/>
            <a:r>
              <a:rPr lang="en-US"/>
              <a:t>$3000 per child annually (comparable to ARPA CTC expansion); fully refundable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17C6ABA-F48B-F1CE-9FA9-F6DE8EF874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Interaction with other benefits </a:t>
            </a:r>
          </a:p>
          <a:p>
            <a:pPr lvl="1"/>
            <a:r>
              <a:rPr lang="en-US"/>
              <a:t>Tax credits would not be considered income and would not interact with eligibility for other programs </a:t>
            </a:r>
          </a:p>
          <a:p>
            <a:r>
              <a:rPr lang="en-US"/>
              <a:t>Implementation framework </a:t>
            </a:r>
          </a:p>
          <a:p>
            <a:pPr lvl="1"/>
            <a:r>
              <a:rPr lang="en-US"/>
              <a:t>Administered by Department of Revenue </a:t>
            </a:r>
          </a:p>
          <a:p>
            <a:r>
              <a:rPr lang="en-US"/>
              <a:t>Immigrant exclusivity</a:t>
            </a:r>
          </a:p>
          <a:p>
            <a:pPr lvl="1"/>
            <a:r>
              <a:rPr lang="en-US"/>
              <a:t>ITIN holders would be eligible; receipt would likely not impact immigration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6FD8B-DBA5-FD4D-876C-E955E227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FE57A-C919-79F0-5EDA-4541381BB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9DBB941-BAFA-E276-13F5-395EF6B8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Tax Credit Child Allowance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D3E2E-93C7-C944-72C2-3A312F6A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0BF54F-FFF6-41F0-811B-2F5B93ECC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342315"/>
              </p:ext>
            </p:extLst>
          </p:nvPr>
        </p:nvGraphicFramePr>
        <p:xfrm>
          <a:off x="702930" y="1948512"/>
          <a:ext cx="10679070" cy="47948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35814">
                  <a:extLst>
                    <a:ext uri="{9D8B030D-6E8A-4147-A177-3AD203B41FA5}">
                      <a16:colId xmlns:a16="http://schemas.microsoft.com/office/drawing/2014/main" val="332570299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3659913711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2451141205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3385479254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4279380509"/>
                    </a:ext>
                  </a:extLst>
                </a:gridCol>
              </a:tblGrid>
              <a:tr h="78405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Impact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Implementation Feasibility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Political Feasibility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Equity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64611"/>
                  </a:ext>
                </a:extLst>
              </a:tr>
              <a:tr h="627545">
                <a:tc>
                  <a:txBody>
                    <a:bodyPr/>
                    <a:lstStyle/>
                    <a:p>
                      <a:r>
                        <a:rPr lang="en-US" b="1"/>
                        <a:t>HIGH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MEDIUM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MEDIUM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MEDIUM-HIGH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HIGH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212563"/>
                  </a:ext>
                </a:extLst>
              </a:tr>
              <a:tr h="26908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ARPA CTC expansion decreased child poverty rates significantly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Evidence of positive long-term outcomes (e.g. future adult earnings, reduced public spending)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Can leverage existing WFTC infrastructure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Requires administrative resources (e.g. staff, data validation processes, community partnerships)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Existing political coalition advocating for WFTC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Tax credit benefits attract more bipartisan support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/>
                        <a:t>Constitutional gifts of public funds restriction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Reduces racial disparities in poverty rates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Benefits through tax system may exclude some populations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Access issues for families with complex living arrangements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High upfront costs, but can leverage WFTC infrastructure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Ongoing maintenance costs for outreach, processing applications, and distribution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32316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468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B795E-5DD7-0168-FE7F-66FFE18E1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1C92F-6EBA-463D-86AD-590F7D29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15" y="447187"/>
            <a:ext cx="3889592" cy="5209333"/>
          </a:xfrm>
        </p:spPr>
        <p:txBody>
          <a:bodyPr/>
          <a:lstStyle/>
          <a:p>
            <a:r>
              <a:rPr lang="en-US"/>
              <a:t>Tax Credit Child Allowance: Design Considerations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366B6-8DB3-6CC8-F49F-A9519CCA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7CEC4-AA7C-BE29-FE86-D0B631EA44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00979" y="610093"/>
            <a:ext cx="5845978" cy="5578055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Eligibility targeting </a:t>
            </a:r>
          </a:p>
          <a:p>
            <a:pPr lvl="1"/>
            <a:r>
              <a:rPr lang="en-US"/>
              <a:t>Needs to be targeted because of constitutional constraint on gifts of public funds </a:t>
            </a:r>
          </a:p>
          <a:p>
            <a:pPr lvl="1"/>
            <a:r>
              <a:rPr lang="en-US"/>
              <a:t>Strongest long-term positive effects when targeting youngest children, but will reach fewer children </a:t>
            </a:r>
          </a:p>
          <a:p>
            <a:pPr lvl="1"/>
            <a:r>
              <a:rPr lang="en-US"/>
              <a:t>Increasing upper income threshold helps more families, but also increases program costs</a:t>
            </a:r>
          </a:p>
          <a:p>
            <a:r>
              <a:rPr lang="en-US"/>
              <a:t>Work conditioning </a:t>
            </a:r>
          </a:p>
          <a:p>
            <a:pPr lvl="1"/>
            <a:r>
              <a:rPr lang="en-US"/>
              <a:t>Work conditioning excludes vulnerable families and reduces impact on child poverty </a:t>
            </a:r>
          </a:p>
          <a:p>
            <a:r>
              <a:rPr lang="en-US"/>
              <a:t> Implementation framework </a:t>
            </a:r>
          </a:p>
          <a:p>
            <a:pPr lvl="1"/>
            <a:r>
              <a:rPr lang="en-US"/>
              <a:t>Trade-off between designing new tax credit program vs expanding the WFTC </a:t>
            </a:r>
          </a:p>
          <a:p>
            <a:pPr lvl="1"/>
            <a:r>
              <a:rPr lang="en-US"/>
              <a:t>Possible WFTC expansions: eliminating $1 income requirement, increasing/removing the cap on number of dependents, raising the benefit amount</a:t>
            </a:r>
          </a:p>
        </p:txBody>
      </p:sp>
    </p:spTree>
    <p:extLst>
      <p:ext uri="{BB962C8B-B14F-4D97-AF65-F5344CB8AC3E}">
        <p14:creationId xmlns:p14="http://schemas.microsoft.com/office/powerpoint/2010/main" val="144026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0D8B9-0E37-6ACA-816E-B7C509DBD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C40AB5C-61E0-96D4-EF2C-527D4E4B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85770"/>
            <a:ext cx="10571998" cy="970450"/>
          </a:xfrm>
        </p:spPr>
        <p:txBody>
          <a:bodyPr/>
          <a:lstStyle/>
          <a:p>
            <a:r>
              <a:rPr lang="en-US" sz="3600"/>
              <a:t>Basic Income Child Allowance: Working Policy Assumptions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954101D-755E-166A-1B20-61B95A9CB9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Eligibility targeting </a:t>
            </a:r>
          </a:p>
          <a:p>
            <a:pPr lvl="1"/>
            <a:r>
              <a:rPr lang="en-US"/>
              <a:t>Targeted due to WA’s constitutional constraint on gifts of public fund </a:t>
            </a:r>
          </a:p>
          <a:p>
            <a:pPr lvl="1"/>
            <a:r>
              <a:rPr lang="en-US"/>
              <a:t>Same income ceiling and phase-out as WFTC; no minimum earnings requirement </a:t>
            </a:r>
          </a:p>
          <a:p>
            <a:r>
              <a:rPr lang="en-US"/>
              <a:t>Participation requirement </a:t>
            </a:r>
          </a:p>
          <a:p>
            <a:pPr lvl="1"/>
            <a:r>
              <a:rPr lang="en-US"/>
              <a:t>Voluntary for households</a:t>
            </a:r>
          </a:p>
          <a:p>
            <a:r>
              <a:rPr lang="en-US"/>
              <a:t>Benefit amount </a:t>
            </a:r>
          </a:p>
          <a:p>
            <a:pPr lvl="1"/>
            <a:r>
              <a:rPr lang="en-US"/>
              <a:t>$250 per child monthly (comparable to ARPA CTC) expansion); unconditional and unrestricted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E13DF84-3E61-DA65-19F4-9247886AAD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Interaction with other benefits </a:t>
            </a:r>
          </a:p>
          <a:p>
            <a:pPr lvl="1"/>
            <a:r>
              <a:rPr lang="en-US"/>
              <a:t>Will likely impact eligibility for other programs </a:t>
            </a:r>
          </a:p>
          <a:p>
            <a:r>
              <a:rPr lang="en-US"/>
              <a:t>Implementation framework </a:t>
            </a:r>
          </a:p>
          <a:p>
            <a:pPr lvl="1"/>
            <a:r>
              <a:rPr lang="en-US"/>
              <a:t>Administered through a state agency (e.g. Department of Social and Health Services), a disbursement partner, and community partners</a:t>
            </a:r>
          </a:p>
          <a:p>
            <a:r>
              <a:rPr lang="en-US"/>
              <a:t>Immigrant exclusivity</a:t>
            </a:r>
          </a:p>
          <a:p>
            <a:pPr lvl="1"/>
            <a:r>
              <a:rPr lang="en-US"/>
              <a:t>Receipt may impact immigration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FEEDC-DE7E-87C6-226D-68A32C3E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5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C4324-63D1-FCA5-5274-65D246B52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69C99F4-2FB6-CF74-DB03-8DE0DD9D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Income Child Allowance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D73D7-CCAF-8253-BF8C-AD505D6D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8AC98A-BFF0-6585-53EA-CD3D5AB57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08617"/>
              </p:ext>
            </p:extLst>
          </p:nvPr>
        </p:nvGraphicFramePr>
        <p:xfrm>
          <a:off x="702930" y="2086741"/>
          <a:ext cx="10679070" cy="45205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35814">
                  <a:extLst>
                    <a:ext uri="{9D8B030D-6E8A-4147-A177-3AD203B41FA5}">
                      <a16:colId xmlns:a16="http://schemas.microsoft.com/office/drawing/2014/main" val="332570299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3659913711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2451141205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3385479254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4279380509"/>
                    </a:ext>
                  </a:extLst>
                </a:gridCol>
              </a:tblGrid>
              <a:tr h="78405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Impact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Implementation Feasibility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Political Feasibility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Equity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64611"/>
                  </a:ext>
                </a:extLst>
              </a:tr>
              <a:tr h="627545">
                <a:tc>
                  <a:txBody>
                    <a:bodyPr/>
                    <a:lstStyle/>
                    <a:p>
                      <a:r>
                        <a:rPr lang="en-US" b="1"/>
                        <a:t>HIGH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MEDIUM-LOW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LOW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HIGH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HIGH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212563"/>
                  </a:ext>
                </a:extLst>
              </a:tr>
              <a:tr h="26908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Evidence showing monthly distribution reduces poverty rates more than lump sums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Positive impact on health and long-term outcomes 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Potential benefits interactions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Developing new programs requires resources, e.g. staff, partnerships, infrastructure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Past state bills related to basic income have failed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Concerns surrounding funding, constitutional gifts of public funds restriction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Similar equity implications to tax credit child allowance, but accessible to families outside tax system 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Designing program from scratch will incur high upfront costs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32316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87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6622E-10C6-5863-E820-66E644E85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3919-1B75-9ABB-00CA-3137994B8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15" y="447187"/>
            <a:ext cx="3889592" cy="5209333"/>
          </a:xfrm>
        </p:spPr>
        <p:txBody>
          <a:bodyPr/>
          <a:lstStyle/>
          <a:p>
            <a:r>
              <a:rPr lang="en-US"/>
              <a:t>Basic Income Child Allowance: Design Considerations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DE463-D8ED-3B05-4886-447D8A75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E6D01-2A71-002C-DBC1-A14276F3ED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Eligibility targeting </a:t>
            </a:r>
          </a:p>
          <a:p>
            <a:pPr lvl="1"/>
            <a:r>
              <a:rPr lang="en-US"/>
              <a:t>Similar considerations as tax credit </a:t>
            </a:r>
          </a:p>
          <a:p>
            <a:pPr lvl="1"/>
            <a:r>
              <a:rPr lang="en-US"/>
              <a:t>More feasible to deliver benefits prenatally compared to tax credit </a:t>
            </a:r>
          </a:p>
          <a:p>
            <a:pPr lvl="1"/>
            <a:r>
              <a:rPr lang="en-US"/>
              <a:t>Gradual phase-out promotes upward mobility </a:t>
            </a:r>
          </a:p>
          <a:p>
            <a:r>
              <a:rPr lang="en-US"/>
              <a:t>Benefit frequency </a:t>
            </a:r>
          </a:p>
          <a:p>
            <a:pPr lvl="1"/>
            <a:r>
              <a:rPr lang="en-US"/>
              <a:t>Monthly payments are more costly to administer</a:t>
            </a:r>
          </a:p>
          <a:p>
            <a:r>
              <a:rPr lang="en-US"/>
              <a:t>Benefits protection </a:t>
            </a:r>
          </a:p>
          <a:p>
            <a:pPr lvl="1"/>
            <a:r>
              <a:rPr lang="en-US"/>
              <a:t>Benefits waivers would prevent benefits interaction, but waivers are difficult to attain </a:t>
            </a:r>
          </a:p>
        </p:txBody>
      </p:sp>
    </p:spTree>
    <p:extLst>
      <p:ext uri="{BB962C8B-B14F-4D97-AF65-F5344CB8AC3E}">
        <p14:creationId xmlns:p14="http://schemas.microsoft.com/office/powerpoint/2010/main" val="13893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114EC-95FD-F849-44A9-CB71B154E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23786E0-3DF5-3C5B-C942-C72E6448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Universal Baby Boxes: Working Policy Assumptions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C69AA5B-0DAA-D9F8-FF7C-8C9DDBB22F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Eligibility targeting </a:t>
            </a:r>
          </a:p>
          <a:p>
            <a:pPr lvl="1"/>
            <a:r>
              <a:rPr lang="en-US"/>
              <a:t>Universal: delivered to all new parents </a:t>
            </a:r>
          </a:p>
          <a:p>
            <a:r>
              <a:rPr lang="en-US"/>
              <a:t>Participation requirement </a:t>
            </a:r>
          </a:p>
          <a:p>
            <a:pPr lvl="1"/>
            <a:r>
              <a:rPr lang="en-US"/>
              <a:t>Voluntary for households </a:t>
            </a:r>
          </a:p>
          <a:p>
            <a:r>
              <a:rPr lang="en-US"/>
              <a:t>Benefits amount</a:t>
            </a:r>
          </a:p>
          <a:p>
            <a:pPr lvl="1"/>
            <a:r>
              <a:rPr lang="en-US"/>
              <a:t>One-time transfer; value of goods is around $300</a:t>
            </a:r>
          </a:p>
          <a:p>
            <a:pPr lvl="1"/>
            <a:r>
              <a:rPr lang="en-US"/>
              <a:t>Predetermined goods, all families receive the same items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1A4BDAA-A520-DB79-B8E4-FD43D3D510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Items included </a:t>
            </a:r>
          </a:p>
          <a:p>
            <a:pPr lvl="1"/>
            <a:r>
              <a:rPr lang="en-US"/>
              <a:t>Safe sleep component is included in Finnish mode, but is illegal in the US </a:t>
            </a:r>
          </a:p>
          <a:p>
            <a:pPr lvl="1"/>
            <a:r>
              <a:rPr lang="en-US"/>
              <a:t>Would not include additional educational materials or service connections </a:t>
            </a:r>
          </a:p>
          <a:p>
            <a:r>
              <a:rPr lang="en-US"/>
              <a:t>Interaction with benefits</a:t>
            </a:r>
          </a:p>
          <a:p>
            <a:pPr lvl="1"/>
            <a:r>
              <a:rPr lang="en-US"/>
              <a:t>In-kind transfer: should not interact with other benefits </a:t>
            </a:r>
          </a:p>
          <a:p>
            <a:r>
              <a:rPr lang="en-US"/>
              <a:t>Immigrant exclusivity </a:t>
            </a:r>
          </a:p>
          <a:p>
            <a:pPr lvl="1"/>
            <a:r>
              <a:rPr lang="en-US"/>
              <a:t>No restrictions based on immigration status </a:t>
            </a:r>
          </a:p>
          <a:p>
            <a:pPr lvl="1"/>
            <a:r>
              <a:rPr lang="en-US"/>
              <a:t>Should not impact immigration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29F45-2FB7-5B2A-D41B-810A2BA7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77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9E625-A077-ADF0-FF76-5DAA4D1B6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EB3B787-EAB8-117D-00F3-097180AC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Baby Boxes of Concrete Goods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0CDC1-6C7B-ECF8-BCF4-AAD0F4E0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17C39B-3AFB-AA24-E0DC-7C11259E6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44438"/>
              </p:ext>
            </p:extLst>
          </p:nvPr>
        </p:nvGraphicFramePr>
        <p:xfrm>
          <a:off x="702930" y="2086741"/>
          <a:ext cx="10679070" cy="45205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35814">
                  <a:extLst>
                    <a:ext uri="{9D8B030D-6E8A-4147-A177-3AD203B41FA5}">
                      <a16:colId xmlns:a16="http://schemas.microsoft.com/office/drawing/2014/main" val="332570299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3659913711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2451141205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3385479254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4279380509"/>
                    </a:ext>
                  </a:extLst>
                </a:gridCol>
              </a:tblGrid>
              <a:tr h="78405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Impact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Implementation Feasibility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Political Feasibility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Equity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64611"/>
                  </a:ext>
                </a:extLst>
              </a:tr>
              <a:tr h="627545">
                <a:tc>
                  <a:txBody>
                    <a:bodyPr/>
                    <a:lstStyle/>
                    <a:p>
                      <a:r>
                        <a:rPr lang="en-US" b="1"/>
                        <a:t>MEDIUM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LOW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MEDIUM-HIGH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MEDIUM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MEDIUM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212563"/>
                  </a:ext>
                </a:extLst>
              </a:tr>
              <a:tr h="26908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Limited data showing impact of baby boxes on child poverty and health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Encourages uptake of support services, reduces parental stress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Requires infrastructure for box storage, assembly, and delivery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Partnerships needed for determining eligible new parents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In-kind benefits are more politically popular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Popular among legislators – generates trust in government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Access may be difficult for families with complex family structures or experiencing homelessness 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High upfront costs for procurement, storage, and distribution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Smaller benefit cost compared to child allowance options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32316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88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4B5F1-BF7F-0951-B5B7-461343BD4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9DFD0-182F-EE10-B861-75C91D95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15" y="447187"/>
            <a:ext cx="3889592" cy="5209333"/>
          </a:xfrm>
        </p:spPr>
        <p:txBody>
          <a:bodyPr/>
          <a:lstStyle/>
          <a:p>
            <a:r>
              <a:rPr lang="en-US"/>
              <a:t>Universal Baby Boxes: Design Considerations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77E839-1D87-53A5-9066-99E7AD2D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B1DD4-D17D-DADB-0C57-AD0A46AE96B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Eligibility targeting </a:t>
            </a:r>
          </a:p>
          <a:p>
            <a:pPr lvl="1"/>
            <a:r>
              <a:rPr lang="en-US"/>
              <a:t>Some programs are offered during pregnancy, but this would increase implementation costs </a:t>
            </a:r>
          </a:p>
          <a:p>
            <a:pPr lvl="1"/>
            <a:r>
              <a:rPr lang="en-US"/>
              <a:t>Income targeting may reduce costs, but means testing leads to administrative burden </a:t>
            </a:r>
          </a:p>
          <a:p>
            <a:pPr lvl="1"/>
            <a:r>
              <a:rPr lang="en-US"/>
              <a:t>Opt-in design minimizes wasted resources, but leads to lower uptake </a:t>
            </a:r>
          </a:p>
          <a:p>
            <a:r>
              <a:rPr lang="en-US"/>
              <a:t>Benefit amount </a:t>
            </a:r>
          </a:p>
          <a:p>
            <a:pPr lvl="1"/>
            <a:r>
              <a:rPr lang="en-US"/>
              <a:t>Higher value of goods may lead to waste </a:t>
            </a:r>
          </a:p>
          <a:p>
            <a:pPr lvl="1"/>
            <a:r>
              <a:rPr lang="en-US"/>
              <a:t>Experts suggested investing in other programs rather than increasing value of goods </a:t>
            </a:r>
          </a:p>
        </p:txBody>
      </p:sp>
    </p:spTree>
    <p:extLst>
      <p:ext uri="{BB962C8B-B14F-4D97-AF65-F5344CB8AC3E}">
        <p14:creationId xmlns:p14="http://schemas.microsoft.com/office/powerpoint/2010/main" val="383785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0205-5F19-8695-E99E-9548BFC9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BD6306-DF94-05EC-3307-6D927CB9F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27186"/>
              </p:ext>
            </p:extLst>
          </p:nvPr>
        </p:nvGraphicFramePr>
        <p:xfrm>
          <a:off x="819150" y="2338388"/>
          <a:ext cx="10553700" cy="352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81084-CA7C-80D0-8716-E283DF12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6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4DC15-8837-9C53-803C-D72B20027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7FC5A66-7D35-986E-F544-818A50F5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Tradeoffs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6C2442-EF88-EE08-0FF5-B924C873A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531" y="2109443"/>
            <a:ext cx="11291772" cy="3549588"/>
          </a:xfrm>
        </p:spPr>
        <p:txBody>
          <a:bodyPr>
            <a:normAutofit/>
          </a:bodyPr>
          <a:lstStyle/>
          <a:p>
            <a:r>
              <a:rPr lang="en-US"/>
              <a:t>Universal baby boxes and maintenance of status quo: less likely to impact child poverty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EE916-07B3-3E69-5967-11170A52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7ABDA7-919E-6D9A-5DAB-BE9E23A293B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871446"/>
              </p:ext>
            </p:extLst>
          </p:nvPr>
        </p:nvGraphicFramePr>
        <p:xfrm>
          <a:off x="1625008" y="2830849"/>
          <a:ext cx="8941982" cy="351998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470991">
                  <a:extLst>
                    <a:ext uri="{9D8B030D-6E8A-4147-A177-3AD203B41FA5}">
                      <a16:colId xmlns:a16="http://schemas.microsoft.com/office/drawing/2014/main" val="2926057394"/>
                    </a:ext>
                  </a:extLst>
                </a:gridCol>
                <a:gridCol w="4470991">
                  <a:extLst>
                    <a:ext uri="{9D8B030D-6E8A-4147-A177-3AD203B41FA5}">
                      <a16:colId xmlns:a16="http://schemas.microsoft.com/office/drawing/2014/main" val="2886673979"/>
                    </a:ext>
                  </a:extLst>
                </a:gridCol>
              </a:tblGrid>
              <a:tr h="584716">
                <a:tc>
                  <a:txBody>
                    <a:bodyPr/>
                    <a:lstStyle/>
                    <a:p>
                      <a:r>
                        <a:rPr lang="en-US"/>
                        <a:t>Tax Credit Child Allowance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Basic Income Child Allowance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1643756"/>
                  </a:ext>
                </a:extLst>
              </a:tr>
              <a:tr h="293527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Program Accessibility: recipients who do not file taxes will need to navigate filing process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Benefits Interaction: not countable as income, would not impact eligibility for other public assistance programs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Implementation Feasibility: can utilize existing WFTC infrastructure; lower operating expenses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Program Accessibility: requires investment in community partnerships, translation services, alternative application methods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Benefits Interaction: would require waivers or a fund to offset benefits losses for participants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Implementation Feasibility: extensive upfront and operation costs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8804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874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386E7-7118-F755-E25C-0080CDE09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AADAA49-5D0D-92FB-5AAF-89B038F70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Design Recommendations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2EDC67E-1798-4212-7A9C-C7005F6E34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Benefits should be generous and come with minimal use restrictions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Targeting: focus on those who will benefit most, e.g. young children; avoid work conditioning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Use a broad definition of poverty beyond the federal poverty level limit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Streamline benefits access through improving data systems and consolidating application processes</a:t>
            </a:r>
          </a:p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034A8EA-1358-9AB2-0530-F16CE76E8B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/>
              <a:t>Reduce benefits gradually to prevent sudden drop offs; avoid interactions with other benefits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/>
              <a:t>Engage community members with lived experience and policy experts when designing programs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/>
              <a:t>Maximize flexibility for program administrators when creating legislation; ensure funding consistency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/>
              <a:t>Prioritize community outreach</a:t>
            </a:r>
          </a:p>
          <a:p>
            <a:pPr marL="457200" indent="-457200">
              <a:buFont typeface="+mj-lt"/>
              <a:buAutoNum type="arabicPeriod" startAt="5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15B4E-44EB-E3A0-5A32-5F1BE399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4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DF71-9C4B-2BA7-FE2D-11C5749B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Thank you!</a:t>
            </a:r>
          </a:p>
        </p:txBody>
      </p:sp>
      <p:pic>
        <p:nvPicPr>
          <p:cNvPr id="6" name="Picture Placeholder 5" descr="A person and a child playing with a toy&#10;&#10;Description automatically generated">
            <a:extLst>
              <a:ext uri="{FF2B5EF4-FFF2-40B4-BE49-F238E27FC236}">
                <a16:creationId xmlns:a16="http://schemas.microsoft.com/office/drawing/2014/main" id="{3291A6D8-1C1A-14AB-936A-40421B12A7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468" r="17468"/>
          <a:stretch/>
        </p:blipFill>
        <p:spPr>
          <a:ln>
            <a:solidFill>
              <a:schemeClr val="bg2"/>
            </a:solidFill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8299E-6D7D-233A-F972-9BB2EF9C2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/>
              <a:t>Questions? Feedback?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A473D-A826-4663-2256-AE671A62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52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F219-0F89-5440-DDF9-F66D48F9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Contact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C098D-7D01-EECB-6881-A44A11B8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7E65C6-9370-6BA7-93F4-B8F1FF6AD95A}"/>
              </a:ext>
            </a:extLst>
          </p:cNvPr>
          <p:cNvSpPr txBox="1">
            <a:spLocks/>
          </p:cNvSpPr>
          <p:nvPr/>
        </p:nvSpPr>
        <p:spPr>
          <a:xfrm>
            <a:off x="7708614" y="1600729"/>
            <a:ext cx="3442139" cy="3651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Michele Abbott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3CE45BF-6F0B-B7D5-9901-82DEB23DEE8A}"/>
              </a:ext>
            </a:extLst>
          </p:cNvPr>
          <p:cNvSpPr txBox="1">
            <a:spLocks/>
          </p:cNvSpPr>
          <p:nvPr/>
        </p:nvSpPr>
        <p:spPr>
          <a:xfrm>
            <a:off x="7708624" y="1995684"/>
            <a:ext cx="4901590" cy="9447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michele.abbott@mefassociates.com​</a:t>
            </a:r>
          </a:p>
        </p:txBody>
      </p:sp>
      <p:pic>
        <p:nvPicPr>
          <p:cNvPr id="9" name="Picture 2" descr="A person smiling at camera&#10;&#10;Description automatically generated">
            <a:extLst>
              <a:ext uri="{FF2B5EF4-FFF2-40B4-BE49-F238E27FC236}">
                <a16:creationId xmlns:a16="http://schemas.microsoft.com/office/drawing/2014/main" id="{813BE3A3-7EAA-AE0C-2B6A-D63623B98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50" y="1388069"/>
            <a:ext cx="1371600" cy="13716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 person with long curly hair smiling&#10;&#10;Description automatically generated">
            <a:extLst>
              <a:ext uri="{FF2B5EF4-FFF2-40B4-BE49-F238E27FC236}">
                <a16:creationId xmlns:a16="http://schemas.microsoft.com/office/drawing/2014/main" id="{C1676A29-037D-9560-FBBE-0FEAF19E5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70" y="436855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71A24C4-18CB-76A1-EA4F-2F78947E6842}"/>
              </a:ext>
            </a:extLst>
          </p:cNvPr>
          <p:cNvSpPr txBox="1">
            <a:spLocks/>
          </p:cNvSpPr>
          <p:nvPr/>
        </p:nvSpPr>
        <p:spPr>
          <a:xfrm>
            <a:off x="7712156" y="4602657"/>
            <a:ext cx="3442139" cy="3651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Helena </a:t>
            </a:r>
            <a:r>
              <a:rPr lang="en-US" err="1"/>
              <a:t>Wippick</a:t>
            </a:r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A26F9D6-065F-6E9B-D12A-0903E207AF76}"/>
              </a:ext>
            </a:extLst>
          </p:cNvPr>
          <p:cNvSpPr txBox="1">
            <a:spLocks/>
          </p:cNvSpPr>
          <p:nvPr/>
        </p:nvSpPr>
        <p:spPr>
          <a:xfrm>
            <a:off x="7712166" y="4997612"/>
            <a:ext cx="4901590" cy="9447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8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helena.wippick@mefassociates.com​ </a:t>
            </a:r>
          </a:p>
        </p:txBody>
      </p:sp>
    </p:spTree>
    <p:extLst>
      <p:ext uri="{BB962C8B-B14F-4D97-AF65-F5344CB8AC3E}">
        <p14:creationId xmlns:p14="http://schemas.microsoft.com/office/powerpoint/2010/main" val="348966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BCF6-2ABF-9A33-B65B-BFAB1983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the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4D6B0-EB79-2ACB-DFA6-381B075F4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2205" y="2334367"/>
            <a:ext cx="3442139" cy="365125"/>
          </a:xfrm>
        </p:spPr>
        <p:txBody>
          <a:bodyPr/>
          <a:lstStyle/>
          <a:p>
            <a:r>
              <a:rPr lang="en-US"/>
              <a:t>Michele Abbott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C1680-9638-B7EE-6BFD-83E87AF8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C3BB4F-6708-A66B-311E-231DBB4787A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222204" y="2761221"/>
            <a:ext cx="3442139" cy="944746"/>
          </a:xfrm>
        </p:spPr>
        <p:txBody>
          <a:bodyPr/>
          <a:lstStyle/>
          <a:p>
            <a:r>
              <a:rPr lang="en-US"/>
              <a:t>Project Director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72764-14DF-10A7-8CCB-2701772CC39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221774" y="4364871"/>
            <a:ext cx="3442139" cy="365125"/>
          </a:xfrm>
        </p:spPr>
        <p:txBody>
          <a:bodyPr/>
          <a:lstStyle/>
          <a:p>
            <a:r>
              <a:rPr lang="en-US"/>
              <a:t>Elina Morrison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6A67A6-67D2-82FB-F837-705689A902F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221773" y="4791725"/>
            <a:ext cx="3442139" cy="944746"/>
          </a:xfrm>
        </p:spPr>
        <p:txBody>
          <a:bodyPr/>
          <a:lstStyle/>
          <a:p>
            <a:r>
              <a:rPr lang="en-US"/>
              <a:t>Research Analyst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F60E94-5F6D-F6D2-817B-79965C907D9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939859" y="2337731"/>
            <a:ext cx="3442139" cy="365125"/>
          </a:xfrm>
        </p:spPr>
        <p:txBody>
          <a:bodyPr/>
          <a:lstStyle/>
          <a:p>
            <a:r>
              <a:rPr lang="en-US"/>
              <a:t>Helena </a:t>
            </a:r>
            <a:r>
              <a:rPr lang="en-US" err="1"/>
              <a:t>Wippick</a:t>
            </a:r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B31F75-D14F-F382-9413-697B8D223AB8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939858" y="2764585"/>
            <a:ext cx="3442139" cy="944746"/>
          </a:xfrm>
        </p:spPr>
        <p:txBody>
          <a:bodyPr/>
          <a:lstStyle/>
          <a:p>
            <a:r>
              <a:rPr lang="en-US"/>
              <a:t>Project Manager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E08E8E-92F2-E0A4-B60F-318A53DB5343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939428" y="4368235"/>
            <a:ext cx="3442139" cy="365125"/>
          </a:xfrm>
        </p:spPr>
        <p:txBody>
          <a:bodyPr/>
          <a:lstStyle/>
          <a:p>
            <a:r>
              <a:rPr lang="en-US"/>
              <a:t>Kia Heryadi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FD3D48-6609-E922-2FD4-AAA256C6670C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7939427" y="4795089"/>
            <a:ext cx="3442139" cy="944746"/>
          </a:xfrm>
        </p:spPr>
        <p:txBody>
          <a:bodyPr/>
          <a:lstStyle/>
          <a:p>
            <a:r>
              <a:rPr lang="en-US"/>
              <a:t>Research Assistant</a:t>
            </a:r>
          </a:p>
        </p:txBody>
      </p:sp>
      <p:pic>
        <p:nvPicPr>
          <p:cNvPr id="1026" name="Picture 2" descr="A person smiling at camera&#10;&#10;Description automatically generated">
            <a:extLst>
              <a:ext uri="{FF2B5EF4-FFF2-40B4-BE49-F238E27FC236}">
                <a16:creationId xmlns:a16="http://schemas.microsoft.com/office/drawing/2014/main" id="{A05AD2EB-F277-0466-2975-A9CBD20D1B4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33436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person with long curly hair smiling&#10;&#10;Description automatically generated">
            <a:extLst>
              <a:ext uri="{FF2B5EF4-FFF2-40B4-BE49-F238E27FC236}">
                <a16:creationId xmlns:a16="http://schemas.microsoft.com/office/drawing/2014/main" id="{6897384D-EEE4-D80A-A053-8F4D9EBE7DB2}"/>
              </a:ext>
            </a:extLst>
          </p:cNvPr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42" y="233773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person in a white shirt&#10;&#10;Description automatically generated">
            <a:extLst>
              <a:ext uri="{FF2B5EF4-FFF2-40B4-BE49-F238E27FC236}">
                <a16:creationId xmlns:a16="http://schemas.microsoft.com/office/drawing/2014/main" id="{21617295-8247-9F62-69C1-F7193DCD9027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7" y="436487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14D028C-625E-C58A-A5EB-55886C66316B}"/>
              </a:ext>
            </a:extLst>
          </p:cNvPr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711" y="436823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6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582E1B9-FD15-A5EB-A460-98D24BB6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Overview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3363459-469D-EC62-CE41-D120722495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>
                <a:latin typeface="Century Gothic"/>
              </a:rPr>
              <a:t>Proviso Language</a:t>
            </a:r>
            <a:endParaRPr lang="en-US" b="1">
              <a:latin typeface="Century Gothic"/>
              <a:ea typeface="Calibri"/>
              <a:cs typeface="Calibri"/>
            </a:endParaRPr>
          </a:p>
          <a:p>
            <a:r>
              <a:rPr lang="en-US">
                <a:latin typeface="Source Sans 3"/>
                <a:ea typeface="Calibri"/>
                <a:cs typeface="Calibri"/>
              </a:rPr>
              <a:t>“The department must submit the studies to the governor and the legislature by June 30, 2025. The studies must analyze: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Source Sans 3"/>
                <a:ea typeface="Calibri"/>
                <a:cs typeface="Calibri"/>
              </a:rPr>
              <a:t>(a) The feasibility of implementing a universal child allowance and universal baby boxes;</a:t>
            </a:r>
            <a:endParaRPr lang="en-US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Source Sans 3"/>
                <a:ea typeface="Calibri"/>
                <a:cs typeface="Calibri"/>
              </a:rPr>
              <a:t>(b) The feasibility of a social wealth fund for Washington state; and</a:t>
            </a:r>
            <a:endParaRPr lang="en-US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Source Sans 3"/>
                <a:ea typeface="Calibri"/>
                <a:cs typeface="Calibri"/>
              </a:rPr>
              <a:t>(c) The current cash and cash-equivalent benefits currently available for Washington state residents who are nonworkers.”</a:t>
            </a:r>
            <a:endParaRPr lang="en-US"/>
          </a:p>
          <a:p>
            <a:endParaRPr lang="en-US">
              <a:latin typeface="Source Sans 3"/>
              <a:ea typeface="Calibri"/>
              <a:cs typeface="Calibri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644A437-16B5-BC05-7DC4-4924757687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>
                <a:latin typeface="Century Gothic"/>
              </a:rPr>
              <a:t>Project Deliverables</a:t>
            </a:r>
          </a:p>
          <a:p>
            <a:r>
              <a:rPr lang="en-US">
                <a:latin typeface="Source Sans 3"/>
              </a:rPr>
              <a:t>Work Plan</a:t>
            </a:r>
          </a:p>
          <a:p>
            <a:r>
              <a:rPr lang="en-US">
                <a:latin typeface="Source Sans 3"/>
              </a:rPr>
              <a:t>Literature Review</a:t>
            </a:r>
          </a:p>
          <a:p>
            <a:r>
              <a:rPr lang="en-US">
                <a:latin typeface="Source Sans 3"/>
              </a:rPr>
              <a:t>Summary of Current and Innovative National Practices</a:t>
            </a:r>
          </a:p>
          <a:p>
            <a:r>
              <a:rPr lang="en-US">
                <a:latin typeface="Source Sans 3"/>
              </a:rPr>
              <a:t>Summary of Current Practices and Initiatives in Washington State</a:t>
            </a:r>
          </a:p>
          <a:p>
            <a:r>
              <a:rPr lang="en-US">
                <a:latin typeface="Source Sans 3"/>
              </a:rPr>
              <a:t>Final Feasibility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E0C54-BD9C-4EA3-9363-382FE15C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1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140D-9E48-7F8D-556C-D2030FFF4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Areas Covered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374A3-57A9-A6FC-CE4E-B743587D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A8B21-A9F0-F49A-2821-DB2EEB60E7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Status Quo Safety Net</a:t>
            </a:r>
          </a:p>
          <a:p>
            <a:pPr lvl="1"/>
            <a:r>
              <a:rPr lang="en-US"/>
              <a:t>Federal/state-funded programs: e.g., EITC, TANF, SNAP, WIC</a:t>
            </a:r>
          </a:p>
          <a:p>
            <a:r>
              <a:rPr lang="en-US"/>
              <a:t>Tax Credit Child Allowance</a:t>
            </a:r>
          </a:p>
          <a:p>
            <a:pPr lvl="1"/>
            <a:r>
              <a:rPr lang="en-US"/>
              <a:t>Benefit distributed annually through the tax system</a:t>
            </a:r>
          </a:p>
          <a:p>
            <a:r>
              <a:rPr lang="en-US"/>
              <a:t>Basic Income Child Allowance</a:t>
            </a:r>
          </a:p>
          <a:p>
            <a:pPr lvl="1"/>
            <a:r>
              <a:rPr lang="en-US"/>
              <a:t>Unconditional and unrestricted benefit distributed multiple times per year</a:t>
            </a:r>
          </a:p>
          <a:p>
            <a:r>
              <a:rPr lang="en-US"/>
              <a:t>Universal Baby Boxes</a:t>
            </a:r>
          </a:p>
          <a:p>
            <a:pPr lvl="1"/>
            <a:r>
              <a:rPr lang="en-US"/>
              <a:t>Box for new parents containing infant care items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8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11236-D0D8-90FA-2C07-D27E716EE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A0C7-64E0-7E76-5989-68F7B741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Areas Not Covered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55C6D-DE8E-0196-6245-F95A0A19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1782E-1E85-BB2A-3821-A4E945AA56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Childcare (e.g. paid family leave, universal or subsidized childcare, or early childhood education)​</a:t>
            </a:r>
          </a:p>
          <a:p>
            <a:r>
              <a:rPr lang="en-US"/>
              <a:t>Parenting support, education, or home visiting programs ​</a:t>
            </a:r>
          </a:p>
          <a:p>
            <a:r>
              <a:rPr lang="en-US"/>
              <a:t>Wealth-building and racialized wealth gaps (e.g. baby bonds) ​</a:t>
            </a:r>
          </a:p>
          <a:p>
            <a:r>
              <a:rPr lang="en-US"/>
              <a:t>Health care benefits including pre- and post-natal care, and expanded eligibility for healthcare </a:t>
            </a:r>
          </a:p>
        </p:txBody>
      </p:sp>
    </p:spTree>
    <p:extLst>
      <p:ext uri="{BB962C8B-B14F-4D97-AF65-F5344CB8AC3E}">
        <p14:creationId xmlns:p14="http://schemas.microsoft.com/office/powerpoint/2010/main" val="11035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6860A-B777-8A1D-FED6-7B601C107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AB8E67E-A4E6-4891-921F-D2A45867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Methods: Feasibility Criteria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6371B60-4A7E-CAFF-3A01-CBB5E998AC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>
                <a:latin typeface="Source Sans 3"/>
                <a:ea typeface="Calibri"/>
                <a:cs typeface="Calibri"/>
              </a:rPr>
              <a:t>Impact on child poverty</a:t>
            </a:r>
          </a:p>
          <a:p>
            <a:pPr lvl="1"/>
            <a:r>
              <a:rPr lang="en-US">
                <a:latin typeface="Source Sans 3"/>
                <a:ea typeface="Calibri"/>
                <a:cs typeface="Calibri"/>
              </a:rPr>
              <a:t>Impact on child poverty, health, and wellbeing</a:t>
            </a:r>
          </a:p>
          <a:p>
            <a:pPr lvl="1"/>
            <a:r>
              <a:rPr lang="en-US">
                <a:latin typeface="Source Sans 3"/>
                <a:ea typeface="Calibri"/>
                <a:cs typeface="Calibri"/>
              </a:rPr>
              <a:t>Strength of evidence</a:t>
            </a:r>
          </a:p>
          <a:p>
            <a:r>
              <a:rPr lang="en-US">
                <a:latin typeface="Source Sans 3"/>
                <a:ea typeface="Calibri"/>
                <a:cs typeface="Calibri"/>
              </a:rPr>
              <a:t>Implementation feasibility</a:t>
            </a:r>
          </a:p>
          <a:p>
            <a:pPr lvl="1"/>
            <a:r>
              <a:rPr lang="en-US">
                <a:latin typeface="Source Sans 3"/>
                <a:ea typeface="Calibri"/>
                <a:cs typeface="Calibri"/>
              </a:rPr>
              <a:t>Administrative and resource requirements</a:t>
            </a:r>
          </a:p>
          <a:p>
            <a:pPr lvl="1"/>
            <a:r>
              <a:rPr lang="en-US">
                <a:latin typeface="Source Sans 3"/>
                <a:ea typeface="Calibri"/>
                <a:cs typeface="Calibri"/>
              </a:rPr>
              <a:t>Key design decisions</a:t>
            </a:r>
          </a:p>
          <a:p>
            <a:pPr lvl="1"/>
            <a:r>
              <a:rPr lang="en-US">
                <a:latin typeface="Source Sans 3"/>
                <a:ea typeface="Calibri"/>
                <a:cs typeface="Calibri"/>
              </a:rPr>
              <a:t>Operational barriers</a:t>
            </a:r>
          </a:p>
          <a:p>
            <a:r>
              <a:rPr lang="en-US">
                <a:latin typeface="Source Sans 3"/>
                <a:ea typeface="Calibri"/>
                <a:cs typeface="Calibri"/>
              </a:rPr>
              <a:t>Political feasibility </a:t>
            </a:r>
          </a:p>
          <a:p>
            <a:pPr lvl="1"/>
            <a:r>
              <a:rPr lang="en-US">
                <a:latin typeface="Source Sans 3"/>
                <a:ea typeface="Calibri"/>
                <a:cs typeface="Calibri"/>
              </a:rPr>
              <a:t>Strategies for messaging</a:t>
            </a:r>
          </a:p>
          <a:p>
            <a:pPr lvl="1"/>
            <a:r>
              <a:rPr lang="en-US">
                <a:latin typeface="Source Sans 3"/>
                <a:ea typeface="Calibri"/>
                <a:cs typeface="Calibri"/>
              </a:rPr>
              <a:t>Political popularity and potential opposition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78EE16C-E3FD-8285-B9C5-C67B9B7825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>
                <a:latin typeface="Source Sans 3"/>
                <a:ea typeface="Calibri"/>
                <a:cs typeface="Calibri"/>
              </a:rPr>
              <a:t>Effect on equity</a:t>
            </a:r>
          </a:p>
          <a:p>
            <a:pPr lvl="1"/>
            <a:r>
              <a:rPr lang="en-US">
                <a:latin typeface="Source Sans 3"/>
                <a:ea typeface="Calibri"/>
                <a:cs typeface="Calibri"/>
              </a:rPr>
              <a:t>Experiences with eligibility, access, burden, and phase-outs</a:t>
            </a:r>
          </a:p>
          <a:p>
            <a:pPr lvl="1"/>
            <a:r>
              <a:rPr lang="en-US">
                <a:latin typeface="Source Sans 3"/>
                <a:ea typeface="Calibri"/>
                <a:cs typeface="Calibri"/>
              </a:rPr>
              <a:t>Considerations for populations served</a:t>
            </a:r>
          </a:p>
          <a:p>
            <a:r>
              <a:rPr lang="en-US">
                <a:latin typeface="Source Sans 3"/>
                <a:ea typeface="Calibri"/>
                <a:cs typeface="Calibri"/>
              </a:rPr>
              <a:t>Cost considerations</a:t>
            </a:r>
          </a:p>
          <a:p>
            <a:pPr lvl="1"/>
            <a:r>
              <a:rPr lang="en-US">
                <a:latin typeface="Source Sans 3"/>
                <a:ea typeface="Calibri"/>
                <a:cs typeface="Calibri"/>
              </a:rPr>
              <a:t>Upfront costs</a:t>
            </a:r>
          </a:p>
          <a:p>
            <a:pPr lvl="1"/>
            <a:r>
              <a:rPr lang="en-US">
                <a:latin typeface="Source Sans 3"/>
                <a:ea typeface="Calibri"/>
                <a:cs typeface="Calibri"/>
              </a:rPr>
              <a:t>Maintenance costs</a:t>
            </a:r>
          </a:p>
          <a:p>
            <a:pPr lvl="1"/>
            <a:r>
              <a:rPr lang="en-US">
                <a:latin typeface="Source Sans 3"/>
                <a:ea typeface="Calibri"/>
                <a:cs typeface="Calibri"/>
              </a:rPr>
              <a:t>Benefit amount costs</a:t>
            </a:r>
          </a:p>
          <a:p>
            <a:pPr lvl="1"/>
            <a:r>
              <a:rPr lang="en-US">
                <a:latin typeface="Source Sans 3"/>
                <a:ea typeface="Calibri"/>
                <a:cs typeface="Calibri"/>
              </a:rPr>
              <a:t>Funding sources/structures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5D547-BF42-5C44-8518-FAA1AC46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3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200BF-04FF-820E-413D-88689F1B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474C7C-4FB6-2839-D0FB-5ED5890EF9D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9752253"/>
              </p:ext>
            </p:extLst>
          </p:nvPr>
        </p:nvGraphicFramePr>
        <p:xfrm>
          <a:off x="276447" y="1457325"/>
          <a:ext cx="11663918" cy="44291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218462">
                  <a:extLst>
                    <a:ext uri="{9D8B030D-6E8A-4147-A177-3AD203B41FA5}">
                      <a16:colId xmlns:a16="http://schemas.microsoft.com/office/drawing/2014/main" val="2311123557"/>
                    </a:ext>
                  </a:extLst>
                </a:gridCol>
                <a:gridCol w="1114086">
                  <a:extLst>
                    <a:ext uri="{9D8B030D-6E8A-4147-A177-3AD203B41FA5}">
                      <a16:colId xmlns:a16="http://schemas.microsoft.com/office/drawing/2014/main" val="3953164206"/>
                    </a:ext>
                  </a:extLst>
                </a:gridCol>
                <a:gridCol w="1666274">
                  <a:extLst>
                    <a:ext uri="{9D8B030D-6E8A-4147-A177-3AD203B41FA5}">
                      <a16:colId xmlns:a16="http://schemas.microsoft.com/office/drawing/2014/main" val="3218503219"/>
                    </a:ext>
                  </a:extLst>
                </a:gridCol>
                <a:gridCol w="1666274">
                  <a:extLst>
                    <a:ext uri="{9D8B030D-6E8A-4147-A177-3AD203B41FA5}">
                      <a16:colId xmlns:a16="http://schemas.microsoft.com/office/drawing/2014/main" val="2630819012"/>
                    </a:ext>
                  </a:extLst>
                </a:gridCol>
                <a:gridCol w="1666274">
                  <a:extLst>
                    <a:ext uri="{9D8B030D-6E8A-4147-A177-3AD203B41FA5}">
                      <a16:colId xmlns:a16="http://schemas.microsoft.com/office/drawing/2014/main" val="2425834531"/>
                    </a:ext>
                  </a:extLst>
                </a:gridCol>
                <a:gridCol w="1666274">
                  <a:extLst>
                    <a:ext uri="{9D8B030D-6E8A-4147-A177-3AD203B41FA5}">
                      <a16:colId xmlns:a16="http://schemas.microsoft.com/office/drawing/2014/main" val="3228950383"/>
                    </a:ext>
                  </a:extLst>
                </a:gridCol>
                <a:gridCol w="1666274">
                  <a:extLst>
                    <a:ext uri="{9D8B030D-6E8A-4147-A177-3AD203B41FA5}">
                      <a16:colId xmlns:a16="http://schemas.microsoft.com/office/drawing/2014/main" val="4217329026"/>
                    </a:ext>
                  </a:extLst>
                </a:gridCol>
              </a:tblGrid>
              <a:tr h="204234">
                <a:tc rowSpan="2">
                  <a:txBody>
                    <a:bodyPr/>
                    <a:lstStyle/>
                    <a:p>
                      <a:r>
                        <a:rPr lang="en-US"/>
                        <a:t>Policy Alternative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Overall Ranking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/>
                        <a:t>Evaluative Criteria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960138"/>
                  </a:ext>
                </a:extLst>
              </a:tr>
              <a:tr h="8248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/>
                        <a:t>Impact on Child Poverty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/>
                        <a:t>Implementation Feasibility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/>
                        <a:t>Political Feasibility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/>
                        <a:t>Effect on Equity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/>
                        <a:t>Cost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151967"/>
                  </a:ext>
                </a:extLst>
              </a:tr>
              <a:tr h="824860">
                <a:tc>
                  <a:txBody>
                    <a:bodyPr/>
                    <a:lstStyle/>
                    <a:p>
                      <a:r>
                        <a:rPr lang="en-US"/>
                        <a:t>Status Quo</a:t>
                      </a:r>
                    </a:p>
                  </a:txBody>
                  <a:tcPr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r>
                        <a:rPr lang="en-US" baseline="30000"/>
                        <a:t>th</a:t>
                      </a:r>
                      <a:r>
                        <a:rPr lang="en-US"/>
                        <a:t> </a:t>
                      </a:r>
                    </a:p>
                  </a:txBody>
                  <a:tcPr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LOW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LOW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22569"/>
                  </a:ext>
                </a:extLst>
              </a:tr>
              <a:tr h="824860">
                <a:tc>
                  <a:txBody>
                    <a:bodyPr/>
                    <a:lstStyle/>
                    <a:p>
                      <a:r>
                        <a:rPr lang="en-US"/>
                        <a:t>Tax Credit Child Allowance</a:t>
                      </a:r>
                    </a:p>
                  </a:txBody>
                  <a:tcPr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</a:t>
                      </a:r>
                    </a:p>
                  </a:txBody>
                  <a:tcPr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HIGH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MEDIUM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MEDIUM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HIGH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HIGH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85757"/>
                  </a:ext>
                </a:extLst>
              </a:tr>
              <a:tr h="824860">
                <a:tc>
                  <a:txBody>
                    <a:bodyPr/>
                    <a:lstStyle/>
                    <a:p>
                      <a:r>
                        <a:rPr lang="en-US"/>
                        <a:t>Basic Income Child Allowance</a:t>
                      </a:r>
                    </a:p>
                  </a:txBody>
                  <a:tcPr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r>
                        <a:rPr lang="en-US" baseline="30000"/>
                        <a:t>nd</a:t>
                      </a:r>
                      <a:r>
                        <a:rPr lang="en-US"/>
                        <a:t> </a:t>
                      </a:r>
                    </a:p>
                  </a:txBody>
                  <a:tcPr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HIGH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MEDIUM-LOW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LOW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HIGH</a:t>
                      </a:r>
                    </a:p>
                  </a:txBody>
                  <a:tcPr anchor="ctr"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HIGH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445036"/>
                  </a:ext>
                </a:extLst>
              </a:tr>
              <a:tr h="824860">
                <a:tc>
                  <a:txBody>
                    <a:bodyPr/>
                    <a:lstStyle/>
                    <a:p>
                      <a:r>
                        <a:rPr lang="en-US"/>
                        <a:t>Universal Baby Boxes</a:t>
                      </a:r>
                    </a:p>
                  </a:txBody>
                  <a:tcPr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r>
                        <a:rPr lang="en-US" baseline="30000"/>
                        <a:t>rd</a:t>
                      </a:r>
                      <a:r>
                        <a:rPr lang="en-US"/>
                        <a:t> </a:t>
                      </a:r>
                    </a:p>
                  </a:txBody>
                  <a:tcPr>
                    <a:lnL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MEDIUM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MEDIUM-HIGH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MEDIUM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MEDIUM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5164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0234A90-3F67-1B10-57A2-09D882D1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13267"/>
            <a:ext cx="10416798" cy="970450"/>
          </a:xfrm>
        </p:spPr>
        <p:txBody>
          <a:bodyPr/>
          <a:lstStyle/>
          <a:p>
            <a:r>
              <a:rPr lang="en-US"/>
              <a:t>Policy Matrix</a:t>
            </a:r>
          </a:p>
        </p:txBody>
      </p:sp>
    </p:spTree>
    <p:extLst>
      <p:ext uri="{BB962C8B-B14F-4D97-AF65-F5344CB8AC3E}">
        <p14:creationId xmlns:p14="http://schemas.microsoft.com/office/powerpoint/2010/main" val="162269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3EABC-CB0B-F059-3647-551324A91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9DA54AE-8C59-47E7-A102-FB8F9B90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 Quo Safety 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D43C4-4419-3F09-C9AF-B95786B2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6B91C3-8A64-5542-0EFC-52DFE6607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14616"/>
              </p:ext>
            </p:extLst>
          </p:nvPr>
        </p:nvGraphicFramePr>
        <p:xfrm>
          <a:off x="702930" y="2086741"/>
          <a:ext cx="10679070" cy="45205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35814">
                  <a:extLst>
                    <a:ext uri="{9D8B030D-6E8A-4147-A177-3AD203B41FA5}">
                      <a16:colId xmlns:a16="http://schemas.microsoft.com/office/drawing/2014/main" val="332570299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3659913711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2451141205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3385479254"/>
                    </a:ext>
                  </a:extLst>
                </a:gridCol>
                <a:gridCol w="2135814">
                  <a:extLst>
                    <a:ext uri="{9D8B030D-6E8A-4147-A177-3AD203B41FA5}">
                      <a16:colId xmlns:a16="http://schemas.microsoft.com/office/drawing/2014/main" val="4279380509"/>
                    </a:ext>
                  </a:extLst>
                </a:gridCol>
              </a:tblGrid>
              <a:tr h="78405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Impact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Implementation Feasibility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Political Feasibility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Equity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764611"/>
                  </a:ext>
                </a:extLst>
              </a:tr>
              <a:tr h="627545">
                <a:tc>
                  <a:txBody>
                    <a:bodyPr/>
                    <a:lstStyle/>
                    <a:p>
                      <a:r>
                        <a:rPr lang="en-US" b="1"/>
                        <a:t>LOW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HIGH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HIGH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LOW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LOW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212563"/>
                  </a:ext>
                </a:extLst>
              </a:tr>
              <a:tr h="26908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Reduces child poverty, positively impacts child health and long-term outcomes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Major areas of unmet need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Infrastructure, staff, and partnerships already exist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High stigma and administrative burden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Lack of data sharing across agencies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Progressive political climate in WA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Easier to garner political support for existing programs 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Strict eligibility restrictions and administrative burden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Racial disparities in enactment of sanction/time limit policies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Lowest cost to maintain existing programs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Means-testing incurs administrative costs 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32316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280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F Standard">
  <a:themeElements>
    <a:clrScheme name="MEF Standar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44044"/>
      </a:accent1>
      <a:accent2>
        <a:srgbClr val="787E8B"/>
      </a:accent2>
      <a:accent3>
        <a:srgbClr val="00283B"/>
      </a:accent3>
      <a:accent4>
        <a:srgbClr val="1E4F5C"/>
      </a:accent4>
      <a:accent5>
        <a:srgbClr val="D6EEF2"/>
      </a:accent5>
      <a:accent6>
        <a:srgbClr val="FFFFFF"/>
      </a:accent6>
      <a:hlink>
        <a:srgbClr val="48A1FA"/>
      </a:hlink>
      <a:folHlink>
        <a:srgbClr val="FEE599"/>
      </a:folHlink>
    </a:clrScheme>
    <a:fontScheme name="Custom 3">
      <a:majorFont>
        <a:latin typeface="Century Gothic"/>
        <a:ea typeface=""/>
        <a:cs typeface=""/>
      </a:majorFont>
      <a:minorFont>
        <a:latin typeface="Aptos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Presentation" id="{B30ED3BC-AA9A-4416-8190-63F925D51CD3}" vid="{0CB041C2-9C87-4E84-B570-3510163AE3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9bf6d1-be87-4987-9598-6f9b4670ed17" xsi:nil="true"/>
    <lcf76f155ced4ddcb4097134ff3c332f xmlns="74171ec5-04e8-4e7d-bb0e-37459a6feb0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B3A332D807B4B98DA76BFBFAF190C" ma:contentTypeVersion="14" ma:contentTypeDescription="Create a new document." ma:contentTypeScope="" ma:versionID="b4d5493b67ac650e0d1ec6b23f0c2a4c">
  <xsd:schema xmlns:xsd="http://www.w3.org/2001/XMLSchema" xmlns:xs="http://www.w3.org/2001/XMLSchema" xmlns:p="http://schemas.microsoft.com/office/2006/metadata/properties" xmlns:ns2="74171ec5-04e8-4e7d-bb0e-37459a6feb0d" xmlns:ns3="e19bf6d1-be87-4987-9598-6f9b4670ed17" targetNamespace="http://schemas.microsoft.com/office/2006/metadata/properties" ma:root="true" ma:fieldsID="e3f4cbbd573bcf83ce69b952d17046ab" ns2:_="" ns3:_="">
    <xsd:import namespace="74171ec5-04e8-4e7d-bb0e-37459a6feb0d"/>
    <xsd:import namespace="e19bf6d1-be87-4987-9598-6f9b4670ed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171ec5-04e8-4e7d-bb0e-37459a6feb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8201ae0-8fb5-4c64-a310-eeff63c8d9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bf6d1-be87-4987-9598-6f9b4670ed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d328354-4bb6-4860-b620-8d903c091ec8}" ma:internalName="TaxCatchAll" ma:showField="CatchAllData" ma:web="e19bf6d1-be87-4987-9598-6f9b4670ed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DF9ACE-F562-4D4E-B085-9DA3D3DF02D2}">
  <ds:schemaRefs>
    <ds:schemaRef ds:uri="74171ec5-04e8-4e7d-bb0e-37459a6feb0d"/>
    <ds:schemaRef ds:uri="e19bf6d1-be87-4987-9598-6f9b4670ed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9EBEA5-0452-454D-A83C-7429D10C63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C16FA9-889F-40FD-A35E-1F1326D9DF80}">
  <ds:schemaRefs>
    <ds:schemaRef ds:uri="74171ec5-04e8-4e7d-bb0e-37459a6feb0d"/>
    <ds:schemaRef ds:uri="e19bf6d1-be87-4987-9598-6f9b4670ed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MEF-Powerpoint-Template</Template>
  <Application>Microsoft Office PowerPoint</Application>
  <PresentationFormat>Widescreen</PresentationFormat>
  <Slides>23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MEF Standard</vt:lpstr>
      <vt:lpstr>Washington Child Benefits Feasibility Study</vt:lpstr>
      <vt:lpstr>Agenda</vt:lpstr>
      <vt:lpstr>Meet the Team</vt:lpstr>
      <vt:lpstr>Study Overview</vt:lpstr>
      <vt:lpstr>Policy Areas Covered</vt:lpstr>
      <vt:lpstr>Policy Areas Not Covered</vt:lpstr>
      <vt:lpstr>Methods: Feasibility Criteria</vt:lpstr>
      <vt:lpstr>Policy Matrix</vt:lpstr>
      <vt:lpstr>Status Quo Safety Net</vt:lpstr>
      <vt:lpstr>Status Quo: Design Considerations</vt:lpstr>
      <vt:lpstr>Tax Credit Child Allowance: Working Policy Assumptions</vt:lpstr>
      <vt:lpstr>Tax Credit Child Allowance</vt:lpstr>
      <vt:lpstr>Tax Credit Child Allowance: Design Considerations</vt:lpstr>
      <vt:lpstr>Basic Income Child Allowance: Working Policy Assumptions</vt:lpstr>
      <vt:lpstr>Basic Income Child Allowance</vt:lpstr>
      <vt:lpstr>Basic Income Child Allowance: Design Considerations</vt:lpstr>
      <vt:lpstr>Universal Baby Boxes: Working Policy Assumptions</vt:lpstr>
      <vt:lpstr>Universal Baby Boxes of Concrete Goods</vt:lpstr>
      <vt:lpstr>Universal Baby Boxes: Design Considerations</vt:lpstr>
      <vt:lpstr>Policy Tradeoffs</vt:lpstr>
      <vt:lpstr>Program Design Recommendations</vt:lpstr>
      <vt:lpstr>Thank you!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Kia Heryadi</dc:creator>
  <cp:revision>1</cp:revision>
  <dcterms:created xsi:type="dcterms:W3CDTF">2025-02-13T16:47:18Z</dcterms:created>
  <dcterms:modified xsi:type="dcterms:W3CDTF">2025-02-20T00:09:24Z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0x010100ECDB3A332D807B4B98DA76BFBFAF190C</vt:lpwstr>
  </property>
  <property fmtid="{D5CDD505-2E9C-101B-9397-08002B2CF9AE}" pid="3" name="MediaServiceImageTags">
    <vt:lpwstr/>
  </property>
</Properties>
</file>